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17F200-AC00-4A09-861D-1480B13E334A}">
          <p14:sldIdLst>
            <p14:sldId id="256"/>
            <p14:sldId id="257"/>
            <p14:sldId id="263"/>
            <p14:sldId id="258"/>
            <p14:sldId id="259"/>
            <p14:sldId id="260"/>
            <p14:sldId id="261"/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D84D9-A367-4B26-9259-92625A4DAEAA}" v="63" dt="2020-06-18T17:19:36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ibney" userId="26e601035d7df860" providerId="LiveId" clId="{9A9D84D9-A367-4B26-9259-92625A4DAEAA}"/>
    <pc:docChg chg="custSel mod modSld">
      <pc:chgData name="Anita Gibney" userId="26e601035d7df860" providerId="LiveId" clId="{9A9D84D9-A367-4B26-9259-92625A4DAEAA}" dt="2020-06-18T17:19:36.826" v="139" actId="20577"/>
      <pc:docMkLst>
        <pc:docMk/>
      </pc:docMkLst>
      <pc:sldChg chg="addSp modSp mod modTransition setBg modAnim">
        <pc:chgData name="Anita Gibney" userId="26e601035d7df860" providerId="LiveId" clId="{9A9D84D9-A367-4B26-9259-92625A4DAEAA}" dt="2020-06-18T17:18:48.643" v="132" actId="20577"/>
        <pc:sldMkLst>
          <pc:docMk/>
          <pc:sldMk cId="1736522088" sldId="256"/>
        </pc:sldMkLst>
        <pc:spChg chg="mod">
          <ac:chgData name="Anita Gibney" userId="26e601035d7df860" providerId="LiveId" clId="{9A9D84D9-A367-4B26-9259-92625A4DAEAA}" dt="2020-06-16T20:07:53.877" v="34" actId="26606"/>
          <ac:spMkLst>
            <pc:docMk/>
            <pc:sldMk cId="1736522088" sldId="256"/>
            <ac:spMk id="2" creationId="{F06CC355-3103-44C4-BE28-C250D52F19F7}"/>
          </ac:spMkLst>
        </pc:spChg>
        <pc:spChg chg="mod">
          <ac:chgData name="Anita Gibney" userId="26e601035d7df860" providerId="LiveId" clId="{9A9D84D9-A367-4B26-9259-92625A4DAEAA}" dt="2020-06-18T17:18:48.643" v="132" actId="20577"/>
          <ac:spMkLst>
            <pc:docMk/>
            <pc:sldMk cId="1736522088" sldId="256"/>
            <ac:spMk id="3" creationId="{02DBCA5E-9E83-4C8A-8924-556367843CFC}"/>
          </ac:spMkLst>
        </pc:spChg>
        <pc:spChg chg="add">
          <ac:chgData name="Anita Gibney" userId="26e601035d7df860" providerId="LiveId" clId="{9A9D84D9-A367-4B26-9259-92625A4DAEAA}" dt="2020-06-16T20:07:53.877" v="34" actId="26606"/>
          <ac:spMkLst>
            <pc:docMk/>
            <pc:sldMk cId="1736522088" sldId="256"/>
            <ac:spMk id="8" creationId="{23962611-DFD5-4092-AAFD-559E3DFCE2C9}"/>
          </ac:spMkLst>
        </pc:spChg>
        <pc:picChg chg="add">
          <ac:chgData name="Anita Gibney" userId="26e601035d7df860" providerId="LiveId" clId="{9A9D84D9-A367-4B26-9259-92625A4DAEAA}" dt="2020-06-16T20:07:53.877" v="34" actId="26606"/>
          <ac:picMkLst>
            <pc:docMk/>
            <pc:sldMk cId="1736522088" sldId="256"/>
            <ac:picMk id="10" creationId="{2270F1FA-0425-408F-9861-80BF5AFB276D}"/>
          </ac:picMkLst>
        </pc:picChg>
      </pc:sldChg>
      <pc:sldChg chg="addSp modSp mod modTransition setBg modAnim">
        <pc:chgData name="Anita Gibney" userId="26e601035d7df860" providerId="LiveId" clId="{9A9D84D9-A367-4B26-9259-92625A4DAEAA}" dt="2020-06-18T17:19:36.826" v="139" actId="20577"/>
        <pc:sldMkLst>
          <pc:docMk/>
          <pc:sldMk cId="2911544392" sldId="257"/>
        </pc:sldMkLst>
        <pc:spChg chg="mod">
          <ac:chgData name="Anita Gibney" userId="26e601035d7df860" providerId="LiveId" clId="{9A9D84D9-A367-4B26-9259-92625A4DAEAA}" dt="2020-06-16T20:08:28.408" v="45" actId="26606"/>
          <ac:spMkLst>
            <pc:docMk/>
            <pc:sldMk cId="2911544392" sldId="257"/>
            <ac:spMk id="2" creationId="{DF658F50-2D82-4F2C-9567-20286079F0CF}"/>
          </ac:spMkLst>
        </pc:spChg>
        <pc:spChg chg="mod">
          <ac:chgData name="Anita Gibney" userId="26e601035d7df860" providerId="LiveId" clId="{9A9D84D9-A367-4B26-9259-92625A4DAEAA}" dt="2020-06-18T17:19:36.826" v="139" actId="20577"/>
          <ac:spMkLst>
            <pc:docMk/>
            <pc:sldMk cId="2911544392" sldId="257"/>
            <ac:spMk id="3" creationId="{F4A7ED2D-1DBC-4951-A394-259D5FF10B8B}"/>
          </ac:spMkLst>
        </pc:spChg>
        <pc:spChg chg="add">
          <ac:chgData name="Anita Gibney" userId="26e601035d7df860" providerId="LiveId" clId="{9A9D84D9-A367-4B26-9259-92625A4DAEAA}" dt="2020-06-16T20:08:28.408" v="45" actId="26606"/>
          <ac:spMkLst>
            <pc:docMk/>
            <pc:sldMk cId="2911544392" sldId="257"/>
            <ac:spMk id="8" creationId="{3B854194-185D-494D-905C-7C7CB2E30F6E}"/>
          </ac:spMkLst>
        </pc:spChg>
        <pc:spChg chg="add">
          <ac:chgData name="Anita Gibney" userId="26e601035d7df860" providerId="LiveId" clId="{9A9D84D9-A367-4B26-9259-92625A4DAEAA}" dt="2020-06-16T20:08:28.408" v="45" actId="26606"/>
          <ac:spMkLst>
            <pc:docMk/>
            <pc:sldMk cId="2911544392" sldId="257"/>
            <ac:spMk id="10" creationId="{B4F5FA0D-0104-4987-8241-EFF7C85B88DE}"/>
          </ac:spMkLst>
        </pc:spChg>
        <pc:picChg chg="add">
          <ac:chgData name="Anita Gibney" userId="26e601035d7df860" providerId="LiveId" clId="{9A9D84D9-A367-4B26-9259-92625A4DAEAA}" dt="2020-06-16T20:08:28.408" v="45" actId="26606"/>
          <ac:picMkLst>
            <pc:docMk/>
            <pc:sldMk cId="2911544392" sldId="257"/>
            <ac:picMk id="12" creationId="{2897127E-6CEF-446C-BE87-93B7C46E49D1}"/>
          </ac:picMkLst>
        </pc:picChg>
      </pc:sldChg>
      <pc:sldChg chg="addSp modSp mod modTransition setBg">
        <pc:chgData name="Anita Gibney" userId="26e601035d7df860" providerId="LiveId" clId="{9A9D84D9-A367-4B26-9259-92625A4DAEAA}" dt="2020-06-18T16:52:47.674" v="114"/>
        <pc:sldMkLst>
          <pc:docMk/>
          <pc:sldMk cId="215116641" sldId="258"/>
        </pc:sldMkLst>
        <pc:spChg chg="mod">
          <ac:chgData name="Anita Gibney" userId="26e601035d7df860" providerId="LiveId" clId="{9A9D84D9-A367-4B26-9259-92625A4DAEAA}" dt="2020-06-16T20:08:41.479" v="47" actId="26606"/>
          <ac:spMkLst>
            <pc:docMk/>
            <pc:sldMk cId="215116641" sldId="258"/>
            <ac:spMk id="2" creationId="{C2D96FF3-D291-45A0-AA81-2EFF5B42B1CD}"/>
          </ac:spMkLst>
        </pc:spChg>
        <pc:spChg chg="mod ord">
          <ac:chgData name="Anita Gibney" userId="26e601035d7df860" providerId="LiveId" clId="{9A9D84D9-A367-4B26-9259-92625A4DAEAA}" dt="2020-06-18T16:31:05.436" v="74" actId="20577"/>
          <ac:spMkLst>
            <pc:docMk/>
            <pc:sldMk cId="215116641" sldId="258"/>
            <ac:spMk id="3" creationId="{E352ABC9-9D5A-4C3C-8E5F-898F414DB81F}"/>
          </ac:spMkLst>
        </pc:spChg>
        <pc:spChg chg="add">
          <ac:chgData name="Anita Gibney" userId="26e601035d7df860" providerId="LiveId" clId="{9A9D84D9-A367-4B26-9259-92625A4DAEAA}" dt="2020-06-16T20:08:41.479" v="47" actId="26606"/>
          <ac:spMkLst>
            <pc:docMk/>
            <pc:sldMk cId="215116641" sldId="258"/>
            <ac:spMk id="10" creationId="{F56F5174-31D9-4DBB-AAB7-A1FD7BDB1352}"/>
          </ac:spMkLst>
        </pc:spChg>
        <pc:spChg chg="add">
          <ac:chgData name="Anita Gibney" userId="26e601035d7df860" providerId="LiveId" clId="{9A9D84D9-A367-4B26-9259-92625A4DAEAA}" dt="2020-06-16T20:08:41.479" v="47" actId="26606"/>
          <ac:spMkLst>
            <pc:docMk/>
            <pc:sldMk cId="215116641" sldId="258"/>
            <ac:spMk id="14" creationId="{F9A95BEE-6BB1-4A28-A8E6-A34B2E42EF87}"/>
          </ac:spMkLst>
        </pc:spChg>
        <pc:picChg chg="mod">
          <ac:chgData name="Anita Gibney" userId="26e601035d7df860" providerId="LiveId" clId="{9A9D84D9-A367-4B26-9259-92625A4DAEAA}" dt="2020-06-16T20:08:41.479" v="47" actId="26606"/>
          <ac:picMkLst>
            <pc:docMk/>
            <pc:sldMk cId="215116641" sldId="258"/>
            <ac:picMk id="5" creationId="{BF28A960-B415-4C41-9FF4-DE4754787800}"/>
          </ac:picMkLst>
        </pc:picChg>
        <pc:picChg chg="add">
          <ac:chgData name="Anita Gibney" userId="26e601035d7df860" providerId="LiveId" clId="{9A9D84D9-A367-4B26-9259-92625A4DAEAA}" dt="2020-06-16T20:08:41.479" v="47" actId="26606"/>
          <ac:picMkLst>
            <pc:docMk/>
            <pc:sldMk cId="215116641" sldId="258"/>
            <ac:picMk id="12" creationId="{AE113210-7872-481A-ADE6-3A05CCAF5EB2}"/>
          </ac:picMkLst>
        </pc:picChg>
      </pc:sldChg>
      <pc:sldChg chg="addSp modSp mod modTransition setBg">
        <pc:chgData name="Anita Gibney" userId="26e601035d7df860" providerId="LiveId" clId="{9A9D84D9-A367-4B26-9259-92625A4DAEAA}" dt="2020-06-18T16:52:58.142" v="115"/>
        <pc:sldMkLst>
          <pc:docMk/>
          <pc:sldMk cId="2471347554" sldId="259"/>
        </pc:sldMkLst>
        <pc:spChg chg="mod">
          <ac:chgData name="Anita Gibney" userId="26e601035d7df860" providerId="LiveId" clId="{9A9D84D9-A367-4B26-9259-92625A4DAEAA}" dt="2020-06-18T16:32:34.196" v="76" actId="20577"/>
          <ac:spMkLst>
            <pc:docMk/>
            <pc:sldMk cId="2471347554" sldId="259"/>
            <ac:spMk id="2" creationId="{484AF0F0-9C24-4C92-A972-F0EDF387C0FD}"/>
          </ac:spMkLst>
        </pc:spChg>
        <pc:spChg chg="mod">
          <ac:chgData name="Anita Gibney" userId="26e601035d7df860" providerId="LiveId" clId="{9A9D84D9-A367-4B26-9259-92625A4DAEAA}" dt="2020-06-16T20:08:58.390" v="48" actId="26606"/>
          <ac:spMkLst>
            <pc:docMk/>
            <pc:sldMk cId="2471347554" sldId="259"/>
            <ac:spMk id="3" creationId="{30B5793D-7E4B-42FA-9B64-E2A416FFF257}"/>
          </ac:spMkLst>
        </pc:spChg>
        <pc:spChg chg="add">
          <ac:chgData name="Anita Gibney" userId="26e601035d7df860" providerId="LiveId" clId="{9A9D84D9-A367-4B26-9259-92625A4DAEAA}" dt="2020-06-16T20:08:58.390" v="48" actId="26606"/>
          <ac:spMkLst>
            <pc:docMk/>
            <pc:sldMk cId="2471347554" sldId="259"/>
            <ac:spMk id="10" creationId="{49CD2D09-B1BB-4DF5-9E1C-3D21B21EDEFD}"/>
          </ac:spMkLst>
        </pc:spChg>
        <pc:spChg chg="add">
          <ac:chgData name="Anita Gibney" userId="26e601035d7df860" providerId="LiveId" clId="{9A9D84D9-A367-4B26-9259-92625A4DAEAA}" dt="2020-06-16T20:08:58.390" v="48" actId="26606"/>
          <ac:spMkLst>
            <pc:docMk/>
            <pc:sldMk cId="2471347554" sldId="259"/>
            <ac:spMk id="14" creationId="{967C29FE-FD32-4AFB-AD20-DBDF5864B2D8}"/>
          </ac:spMkLst>
        </pc:spChg>
        <pc:picChg chg="add mod">
          <ac:chgData name="Anita Gibney" userId="26e601035d7df860" providerId="LiveId" clId="{9A9D84D9-A367-4B26-9259-92625A4DAEAA}" dt="2020-06-16T20:08:58.390" v="48" actId="26606"/>
          <ac:picMkLst>
            <pc:docMk/>
            <pc:sldMk cId="2471347554" sldId="259"/>
            <ac:picMk id="5" creationId="{A2AE05CD-3C58-4995-BD52-8CBB3612391D}"/>
          </ac:picMkLst>
        </pc:picChg>
        <pc:picChg chg="add">
          <ac:chgData name="Anita Gibney" userId="26e601035d7df860" providerId="LiveId" clId="{9A9D84D9-A367-4B26-9259-92625A4DAEAA}" dt="2020-06-16T20:08:58.390" v="48" actId="26606"/>
          <ac:picMkLst>
            <pc:docMk/>
            <pc:sldMk cId="2471347554" sldId="259"/>
            <ac:picMk id="12" creationId="{83355637-BA71-4F63-94C9-E77BF81BDFC0}"/>
          </ac:picMkLst>
        </pc:picChg>
      </pc:sldChg>
      <pc:sldChg chg="addSp modSp mod modTransition setBg">
        <pc:chgData name="Anita Gibney" userId="26e601035d7df860" providerId="LiveId" clId="{9A9D84D9-A367-4B26-9259-92625A4DAEAA}" dt="2020-06-18T16:53:07.028" v="116"/>
        <pc:sldMkLst>
          <pc:docMk/>
          <pc:sldMk cId="2423048423" sldId="260"/>
        </pc:sldMkLst>
        <pc:spChg chg="mod">
          <ac:chgData name="Anita Gibney" userId="26e601035d7df860" providerId="LiveId" clId="{9A9D84D9-A367-4B26-9259-92625A4DAEAA}" dt="2020-06-16T20:09:02.860" v="49" actId="26606"/>
          <ac:spMkLst>
            <pc:docMk/>
            <pc:sldMk cId="2423048423" sldId="260"/>
            <ac:spMk id="2" creationId="{95BF260F-9434-4339-9CB7-06500C3C5C62}"/>
          </ac:spMkLst>
        </pc:spChg>
        <pc:spChg chg="mod ord">
          <ac:chgData name="Anita Gibney" userId="26e601035d7df860" providerId="LiveId" clId="{9A9D84D9-A367-4B26-9259-92625A4DAEAA}" dt="2020-06-16T20:09:02.860" v="49" actId="26606"/>
          <ac:spMkLst>
            <pc:docMk/>
            <pc:sldMk cId="2423048423" sldId="260"/>
            <ac:spMk id="3" creationId="{5004A500-BAF2-4FA1-8931-BFA824D8E358}"/>
          </ac:spMkLst>
        </pc:spChg>
        <pc:spChg chg="add">
          <ac:chgData name="Anita Gibney" userId="26e601035d7df860" providerId="LiveId" clId="{9A9D84D9-A367-4B26-9259-92625A4DAEAA}" dt="2020-06-16T20:09:02.860" v="49" actId="26606"/>
          <ac:spMkLst>
            <pc:docMk/>
            <pc:sldMk cId="2423048423" sldId="260"/>
            <ac:spMk id="10" creationId="{F56F5174-31D9-4DBB-AAB7-A1FD7BDB1352}"/>
          </ac:spMkLst>
        </pc:spChg>
        <pc:spChg chg="add">
          <ac:chgData name="Anita Gibney" userId="26e601035d7df860" providerId="LiveId" clId="{9A9D84D9-A367-4B26-9259-92625A4DAEAA}" dt="2020-06-16T20:09:02.860" v="49" actId="26606"/>
          <ac:spMkLst>
            <pc:docMk/>
            <pc:sldMk cId="2423048423" sldId="260"/>
            <ac:spMk id="14" creationId="{F9A95BEE-6BB1-4A28-A8E6-A34B2E42EF87}"/>
          </ac:spMkLst>
        </pc:spChg>
        <pc:picChg chg="add mod">
          <ac:chgData name="Anita Gibney" userId="26e601035d7df860" providerId="LiveId" clId="{9A9D84D9-A367-4B26-9259-92625A4DAEAA}" dt="2020-06-16T20:09:02.860" v="49" actId="26606"/>
          <ac:picMkLst>
            <pc:docMk/>
            <pc:sldMk cId="2423048423" sldId="260"/>
            <ac:picMk id="5" creationId="{5459CE0C-AE68-4992-A35A-0F0B56F33A7F}"/>
          </ac:picMkLst>
        </pc:picChg>
        <pc:picChg chg="add">
          <ac:chgData name="Anita Gibney" userId="26e601035d7df860" providerId="LiveId" clId="{9A9D84D9-A367-4B26-9259-92625A4DAEAA}" dt="2020-06-16T20:09:02.860" v="49" actId="26606"/>
          <ac:picMkLst>
            <pc:docMk/>
            <pc:sldMk cId="2423048423" sldId="260"/>
            <ac:picMk id="12" creationId="{AE113210-7872-481A-ADE6-3A05CCAF5EB2}"/>
          </ac:picMkLst>
        </pc:picChg>
      </pc:sldChg>
      <pc:sldChg chg="addSp modSp mod modTransition setBg">
        <pc:chgData name="Anita Gibney" userId="26e601035d7df860" providerId="LiveId" clId="{9A9D84D9-A367-4B26-9259-92625A4DAEAA}" dt="2020-06-18T16:53:26.701" v="117"/>
        <pc:sldMkLst>
          <pc:docMk/>
          <pc:sldMk cId="2387684674" sldId="261"/>
        </pc:sldMkLst>
        <pc:spChg chg="mod">
          <ac:chgData name="Anita Gibney" userId="26e601035d7df860" providerId="LiveId" clId="{9A9D84D9-A367-4B26-9259-92625A4DAEAA}" dt="2020-06-16T20:09:16.662" v="50" actId="26606"/>
          <ac:spMkLst>
            <pc:docMk/>
            <pc:sldMk cId="2387684674" sldId="261"/>
            <ac:spMk id="2" creationId="{C9E789FC-43C4-456E-9F4A-5AA79AC7CEA9}"/>
          </ac:spMkLst>
        </pc:spChg>
        <pc:spChg chg="mod">
          <ac:chgData name="Anita Gibney" userId="26e601035d7df860" providerId="LiveId" clId="{9A9D84D9-A367-4B26-9259-92625A4DAEAA}" dt="2020-06-16T20:09:16.662" v="50" actId="26606"/>
          <ac:spMkLst>
            <pc:docMk/>
            <pc:sldMk cId="2387684674" sldId="261"/>
            <ac:spMk id="3" creationId="{E0EDFF58-EDED-4B86-8371-1D53C0F07F2E}"/>
          </ac:spMkLst>
        </pc:spChg>
        <pc:spChg chg="add">
          <ac:chgData name="Anita Gibney" userId="26e601035d7df860" providerId="LiveId" clId="{9A9D84D9-A367-4B26-9259-92625A4DAEAA}" dt="2020-06-16T20:09:16.662" v="50" actId="26606"/>
          <ac:spMkLst>
            <pc:docMk/>
            <pc:sldMk cId="2387684674" sldId="261"/>
            <ac:spMk id="10" creationId="{18FD74D4-C0F3-4E5B-9628-885593F0B528}"/>
          </ac:spMkLst>
        </pc:spChg>
        <pc:spChg chg="add">
          <ac:chgData name="Anita Gibney" userId="26e601035d7df860" providerId="LiveId" clId="{9A9D84D9-A367-4B26-9259-92625A4DAEAA}" dt="2020-06-16T20:09:16.662" v="50" actId="26606"/>
          <ac:spMkLst>
            <pc:docMk/>
            <pc:sldMk cId="2387684674" sldId="261"/>
            <ac:spMk id="12" creationId="{E64FA8EC-281F-4A47-AF2E-9F85F2AABC2E}"/>
          </ac:spMkLst>
        </pc:spChg>
        <pc:picChg chg="add mod">
          <ac:chgData name="Anita Gibney" userId="26e601035d7df860" providerId="LiveId" clId="{9A9D84D9-A367-4B26-9259-92625A4DAEAA}" dt="2020-06-16T20:09:16.662" v="50" actId="26606"/>
          <ac:picMkLst>
            <pc:docMk/>
            <pc:sldMk cId="2387684674" sldId="261"/>
            <ac:picMk id="5" creationId="{40E5B002-7510-4B05-801B-861430CC8D97}"/>
          </ac:picMkLst>
        </pc:picChg>
      </pc:sldChg>
      <pc:sldChg chg="addSp modSp mod modTransition setBg">
        <pc:chgData name="Anita Gibney" userId="26e601035d7df860" providerId="LiveId" clId="{9A9D84D9-A367-4B26-9259-92625A4DAEAA}" dt="2020-06-18T16:53:48.372" v="119"/>
        <pc:sldMkLst>
          <pc:docMk/>
          <pc:sldMk cId="317751255" sldId="262"/>
        </pc:sldMkLst>
        <pc:spChg chg="mod">
          <ac:chgData name="Anita Gibney" userId="26e601035d7df860" providerId="LiveId" clId="{9A9D84D9-A367-4B26-9259-92625A4DAEAA}" dt="2020-06-16T20:09:31.462" v="52" actId="26606"/>
          <ac:spMkLst>
            <pc:docMk/>
            <pc:sldMk cId="317751255" sldId="262"/>
            <ac:spMk id="2" creationId="{B64FAFB1-229D-45C9-971F-966103C85AFD}"/>
          </ac:spMkLst>
        </pc:spChg>
        <pc:spChg chg="mod">
          <ac:chgData name="Anita Gibney" userId="26e601035d7df860" providerId="LiveId" clId="{9A9D84D9-A367-4B26-9259-92625A4DAEAA}" dt="2020-06-18T16:30:35.729" v="70" actId="20577"/>
          <ac:spMkLst>
            <pc:docMk/>
            <pc:sldMk cId="317751255" sldId="262"/>
            <ac:spMk id="3" creationId="{A1612979-6A6F-48E4-BC01-647E2154EDFA}"/>
          </ac:spMkLst>
        </pc:spChg>
        <pc:spChg chg="add">
          <ac:chgData name="Anita Gibney" userId="26e601035d7df860" providerId="LiveId" clId="{9A9D84D9-A367-4B26-9259-92625A4DAEAA}" dt="2020-06-16T20:09:31.462" v="52" actId="26606"/>
          <ac:spMkLst>
            <pc:docMk/>
            <pc:sldMk cId="317751255" sldId="262"/>
            <ac:spMk id="8" creationId="{3B854194-185D-494D-905C-7C7CB2E30F6E}"/>
          </ac:spMkLst>
        </pc:spChg>
        <pc:spChg chg="add">
          <ac:chgData name="Anita Gibney" userId="26e601035d7df860" providerId="LiveId" clId="{9A9D84D9-A367-4B26-9259-92625A4DAEAA}" dt="2020-06-16T20:09:31.462" v="52" actId="26606"/>
          <ac:spMkLst>
            <pc:docMk/>
            <pc:sldMk cId="317751255" sldId="262"/>
            <ac:spMk id="10" creationId="{B4F5FA0D-0104-4987-8241-EFF7C85B88DE}"/>
          </ac:spMkLst>
        </pc:spChg>
        <pc:picChg chg="add">
          <ac:chgData name="Anita Gibney" userId="26e601035d7df860" providerId="LiveId" clId="{9A9D84D9-A367-4B26-9259-92625A4DAEAA}" dt="2020-06-16T20:09:31.462" v="52" actId="26606"/>
          <ac:picMkLst>
            <pc:docMk/>
            <pc:sldMk cId="317751255" sldId="262"/>
            <ac:picMk id="12" creationId="{2897127E-6CEF-446C-BE87-93B7C46E49D1}"/>
          </ac:picMkLst>
        </pc:picChg>
      </pc:sldChg>
      <pc:sldChg chg="addSp modSp mod modTransition setBg">
        <pc:chgData name="Anita Gibney" userId="26e601035d7df860" providerId="LiveId" clId="{9A9D84D9-A367-4B26-9259-92625A4DAEAA}" dt="2020-06-18T16:52:39.180" v="113"/>
        <pc:sldMkLst>
          <pc:docMk/>
          <pc:sldMk cId="2880774025" sldId="263"/>
        </pc:sldMkLst>
        <pc:spChg chg="mod">
          <ac:chgData name="Anita Gibney" userId="26e601035d7df860" providerId="LiveId" clId="{9A9D84D9-A367-4B26-9259-92625A4DAEAA}" dt="2020-06-16T20:08:36.587" v="46" actId="26606"/>
          <ac:spMkLst>
            <pc:docMk/>
            <pc:sldMk cId="2880774025" sldId="263"/>
            <ac:spMk id="2" creationId="{335F249D-C715-460B-93F7-3E06A48C7264}"/>
          </ac:spMkLst>
        </pc:spChg>
        <pc:spChg chg="mod">
          <ac:chgData name="Anita Gibney" userId="26e601035d7df860" providerId="LiveId" clId="{9A9D84D9-A367-4B26-9259-92625A4DAEAA}" dt="2020-06-16T20:08:36.587" v="46" actId="26606"/>
          <ac:spMkLst>
            <pc:docMk/>
            <pc:sldMk cId="2880774025" sldId="263"/>
            <ac:spMk id="3" creationId="{1141A3E2-FEEE-4A2A-82D7-008332BA79A6}"/>
          </ac:spMkLst>
        </pc:spChg>
        <pc:spChg chg="add">
          <ac:chgData name="Anita Gibney" userId="26e601035d7df860" providerId="LiveId" clId="{9A9D84D9-A367-4B26-9259-92625A4DAEAA}" dt="2020-06-16T20:08:36.587" v="46" actId="26606"/>
          <ac:spMkLst>
            <pc:docMk/>
            <pc:sldMk cId="2880774025" sldId="263"/>
            <ac:spMk id="10" creationId="{49CD2D09-B1BB-4DF5-9E1C-3D21B21EDEFD}"/>
          </ac:spMkLst>
        </pc:spChg>
        <pc:spChg chg="add">
          <ac:chgData name="Anita Gibney" userId="26e601035d7df860" providerId="LiveId" clId="{9A9D84D9-A367-4B26-9259-92625A4DAEAA}" dt="2020-06-16T20:08:36.587" v="46" actId="26606"/>
          <ac:spMkLst>
            <pc:docMk/>
            <pc:sldMk cId="2880774025" sldId="263"/>
            <ac:spMk id="14" creationId="{967C29FE-FD32-4AFB-AD20-DBDF5864B2D8}"/>
          </ac:spMkLst>
        </pc:spChg>
        <pc:picChg chg="mod">
          <ac:chgData name="Anita Gibney" userId="26e601035d7df860" providerId="LiveId" clId="{9A9D84D9-A367-4B26-9259-92625A4DAEAA}" dt="2020-06-16T20:08:36.587" v="46" actId="26606"/>
          <ac:picMkLst>
            <pc:docMk/>
            <pc:sldMk cId="2880774025" sldId="263"/>
            <ac:picMk id="5" creationId="{54B54FAD-9C2E-4813-AF75-8D22A7001DAE}"/>
          </ac:picMkLst>
        </pc:picChg>
        <pc:picChg chg="add">
          <ac:chgData name="Anita Gibney" userId="26e601035d7df860" providerId="LiveId" clId="{9A9D84D9-A367-4B26-9259-92625A4DAEAA}" dt="2020-06-16T20:08:36.587" v="46" actId="26606"/>
          <ac:picMkLst>
            <pc:docMk/>
            <pc:sldMk cId="2880774025" sldId="263"/>
            <ac:picMk id="12" creationId="{83355637-BA71-4F63-94C9-E77BF81BDFC0}"/>
          </ac:picMkLst>
        </pc:picChg>
      </pc:sldChg>
      <pc:sldChg chg="addSp modSp mod modTransition setBg">
        <pc:chgData name="Anita Gibney" userId="26e601035d7df860" providerId="LiveId" clId="{9A9D84D9-A367-4B26-9259-92625A4DAEAA}" dt="2020-06-18T17:11:23.555" v="130"/>
        <pc:sldMkLst>
          <pc:docMk/>
          <pc:sldMk cId="1898820171" sldId="264"/>
        </pc:sldMkLst>
        <pc:spChg chg="mod">
          <ac:chgData name="Anita Gibney" userId="26e601035d7df860" providerId="LiveId" clId="{9A9D84D9-A367-4B26-9259-92625A4DAEAA}" dt="2020-06-16T20:09:24.778" v="51" actId="26606"/>
          <ac:spMkLst>
            <pc:docMk/>
            <pc:sldMk cId="1898820171" sldId="264"/>
            <ac:spMk id="2" creationId="{D05A10B6-E9FC-4C47-81BD-FBD0B7B9C3F0}"/>
          </ac:spMkLst>
        </pc:spChg>
        <pc:spChg chg="mod">
          <ac:chgData name="Anita Gibney" userId="26e601035d7df860" providerId="LiveId" clId="{9A9D84D9-A367-4B26-9259-92625A4DAEAA}" dt="2020-06-16T20:09:24.778" v="51" actId="26606"/>
          <ac:spMkLst>
            <pc:docMk/>
            <pc:sldMk cId="1898820171" sldId="264"/>
            <ac:spMk id="3" creationId="{1D4BF126-BA3A-4354-999D-1B6E683754E6}"/>
          </ac:spMkLst>
        </pc:spChg>
        <pc:spChg chg="add">
          <ac:chgData name="Anita Gibney" userId="26e601035d7df860" providerId="LiveId" clId="{9A9D84D9-A367-4B26-9259-92625A4DAEAA}" dt="2020-06-16T20:09:24.778" v="51" actId="26606"/>
          <ac:spMkLst>
            <pc:docMk/>
            <pc:sldMk cId="1898820171" sldId="264"/>
            <ac:spMk id="10" creationId="{49CD2D09-B1BB-4DF5-9E1C-3D21B21EDEFD}"/>
          </ac:spMkLst>
        </pc:spChg>
        <pc:spChg chg="add">
          <ac:chgData name="Anita Gibney" userId="26e601035d7df860" providerId="LiveId" clId="{9A9D84D9-A367-4B26-9259-92625A4DAEAA}" dt="2020-06-16T20:09:24.778" v="51" actId="26606"/>
          <ac:spMkLst>
            <pc:docMk/>
            <pc:sldMk cId="1898820171" sldId="264"/>
            <ac:spMk id="14" creationId="{967C29FE-FD32-4AFB-AD20-DBDF5864B2D8}"/>
          </ac:spMkLst>
        </pc:spChg>
        <pc:picChg chg="add mod">
          <ac:chgData name="Anita Gibney" userId="26e601035d7df860" providerId="LiveId" clId="{9A9D84D9-A367-4B26-9259-92625A4DAEAA}" dt="2020-06-16T20:09:24.778" v="51" actId="26606"/>
          <ac:picMkLst>
            <pc:docMk/>
            <pc:sldMk cId="1898820171" sldId="264"/>
            <ac:picMk id="5" creationId="{7CDA6B19-CFE8-4FA2-92B4-0CE721DE31AC}"/>
          </ac:picMkLst>
        </pc:picChg>
        <pc:picChg chg="add">
          <ac:chgData name="Anita Gibney" userId="26e601035d7df860" providerId="LiveId" clId="{9A9D84D9-A367-4B26-9259-92625A4DAEAA}" dt="2020-06-16T20:09:24.778" v="51" actId="26606"/>
          <ac:picMkLst>
            <pc:docMk/>
            <pc:sldMk cId="1898820171" sldId="264"/>
            <ac:picMk id="12" creationId="{83355637-BA71-4F63-94C9-E77BF81BDF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E2C2-F2BD-44FB-92A5-B7184763B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09773-4932-4911-9450-BBDC4E6E6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62E7-6109-4172-950F-10D92346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49D5F-4350-4D62-821F-87A4E7D2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2D3EE-FFD9-438A-B480-E8CE0128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8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54C9-5C62-4C10-BDA6-95772F0E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1A53B-4E8A-4FCA-9B95-086974BC7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1E3A-1426-4C2C-A7D6-AF4DFF75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1E37C-289C-4336-A27A-30D05B1B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7AC07-3D90-483B-9E58-8C8642B4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9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C89A8-68D9-46C0-A0CE-C2608509A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559D5-32F5-4F26-97E3-636E966E1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56D7D-45E5-4977-80BB-AE343A52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21D8-235F-4C32-86ED-A15C36B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5207-9A85-48BC-801A-59EC3BFF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4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0864-5807-4C67-9927-63276267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9BB4-736D-43F0-B043-60D3A760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995AD-1A90-4136-86AD-82D18121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14960-CAA4-4ECD-B018-117959CD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E6F94-E226-48A9-AEAC-B5868CED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84BC-1C5C-4C4E-9D08-53D537EE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17F93-EEE4-4F48-82DC-E9333DEE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03620-3FF6-472E-8E90-F59041A5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24A66-5B2B-47F9-A8C0-51A04095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CA52-1F44-4557-940D-4FD02000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6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697E-A4D5-45EA-98AF-996985D1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A1F2-0060-4AD9-A3DC-7FFE558E1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3EC14-25C6-44BA-B939-4EF7A34F9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496BB-23C5-4649-9B19-ED28DAF0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45A1E-A4DF-4C16-8DB5-2971F8D0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E0B86-6D44-4111-8DC8-B8AABA4D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F7A4-2288-4ACA-B76E-EEF5C456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9DE1E-1A42-40D9-95E2-E325B0CC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E4433-5C82-48D0-984E-118988F7F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B67CA-6D24-4FCA-9817-8FAD2BDC2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3642C-C366-48BD-9522-5C9AFE599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68B34-972F-4C3E-88A1-CE2F6898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B7C4C-5903-4D3B-8F84-5B4ADB19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38CE5-8704-46A9-AFBC-85BE14B9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5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22F0-8223-4436-95AF-94C83C36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DEFFF-DAED-4811-BD10-60F6DE74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DB27D-3D8E-4426-80E5-EB3CA76A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745A1-84B2-4EC7-8A9D-8674E42E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8583B-93FD-408D-9973-23E026BA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2E642-EAF2-4664-91E2-97E7432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57C13-512C-4E4A-95D7-1586949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1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3735-64FF-4F44-9D87-C0A85814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E3C8A-DF4C-4824-9599-5EDD1F16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AF7EC-BA4B-4F12-A500-2A34B79B3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C0465-77C3-4760-B885-96E4B9E5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34B3E-F0E8-462C-9886-5D7C23C0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19CF4-9E0D-4DC7-B47B-D95A86C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8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DDA8-5B9B-4E39-A767-935CE2F9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C451E-4A41-4E8B-9D8D-B6A76E715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8FFDD-F294-4D10-A0F7-DBCCC334E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DD6D6-FAAA-449F-A23A-0DAEC47B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0B33A-18D1-44CD-88D3-2D17AFA6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EC92C-D820-4B16-9B94-B6052957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9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09919-B1CA-4187-AB3E-4470F7DF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0800-4CE7-4C7B-B765-B90A9DC7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3932-EE74-4055-9EEE-7623E2AFC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1AAB-6660-4081-B058-DF9F6B0998C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64CB-8273-4CD5-9933-9BA671F99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CC10-41D3-49D1-98E7-0C6E19E00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AED2-5A0F-4647-9E4C-D5A9582D8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CC355-3103-44C4-BE28-C250D52F1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FFFF"/>
                </a:solidFill>
              </a:rPr>
              <a:t>The Unstoppables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BCA5E-9E83-4C8A-8924-5563678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 </a:t>
            </a:r>
            <a:r>
              <a:rPr lang="en-GB" dirty="0" err="1">
                <a:solidFill>
                  <a:srgbClr val="FFFFFF"/>
                </a:solidFill>
              </a:rPr>
              <a:t>Fortnite</a:t>
            </a:r>
            <a:r>
              <a:rPr lang="en-GB" dirty="0">
                <a:solidFill>
                  <a:srgbClr val="FFFFFF"/>
                </a:solidFill>
              </a:rPr>
              <a:t> story</a:t>
            </a:r>
          </a:p>
        </p:txBody>
      </p:sp>
    </p:spTree>
    <p:extLst>
      <p:ext uri="{BB962C8B-B14F-4D97-AF65-F5344CB8AC3E}">
        <p14:creationId xmlns:p14="http://schemas.microsoft.com/office/powerpoint/2010/main" val="1736522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  <p:sndAc>
          <p:stSnd>
            <p:snd r:embed="rId2" name="drumroll.wav"/>
          </p:stSnd>
        </p:sndAc>
      </p:transition>
    </mc:Choice>
    <mc:Fallback>
      <p:transition spd="slow" advTm="10000">
        <p:fade/>
        <p:sndAc>
          <p:stSnd>
            <p:snd r:embed="rId2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58F50-2D82-4F2C-9567-20286079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Heads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ED2D-1DBC-4951-A394-259D5FF1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762" y="813683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The Unstoppables are a team of superheroes who defend </a:t>
            </a:r>
            <a:r>
              <a:rPr lang="en-GB" sz="2400" dirty="0" err="1">
                <a:solidFill>
                  <a:srgbClr val="000000"/>
                </a:solidFill>
              </a:rPr>
              <a:t>Fortnite</a:t>
            </a:r>
            <a:r>
              <a:rPr lang="en-GB" sz="2400" dirty="0">
                <a:solidFill>
                  <a:srgbClr val="000000"/>
                </a:solidFill>
              </a:rPr>
              <a:t> Isle </a:t>
            </a: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2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Their members include: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Drift the smart one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Flare the strongest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Infinity teleporter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Zero the gravity shifter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Advance men metal reinforcements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cs typeface="RomanD" panose="00000400000000000000" pitchFamily="2" charset="0"/>
              </a:rPr>
              <a:t>+ the Unstoppables enemy Raven</a:t>
            </a:r>
          </a:p>
        </p:txBody>
      </p:sp>
    </p:spTree>
    <p:extLst>
      <p:ext uri="{BB962C8B-B14F-4D97-AF65-F5344CB8AC3E}">
        <p14:creationId xmlns:p14="http://schemas.microsoft.com/office/powerpoint/2010/main" val="291154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bomb.wav"/>
          </p:stSnd>
        </p:sndAc>
      </p:transition>
    </mc:Choice>
    <mc:Fallback>
      <p:transition spd="slow">
        <p:circle/>
        <p:sndAc>
          <p:stSnd>
            <p:snd r:embed="rId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F249D-C715-460B-93F7-3E06A48C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A3E2-FEEE-4A2A-82D7-008332BA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Powers: smart, electricity and can turn into electricity to zoom around the island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Favourite thing to do: riddles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Mega move: multiple lightning strikes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Hates: when his team don't listen 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oman, racket, player&#10;&#10;Description automatically generated">
            <a:extLst>
              <a:ext uri="{FF2B5EF4-FFF2-40B4-BE49-F238E27FC236}">
                <a16:creationId xmlns:a16="http://schemas.microsoft.com/office/drawing/2014/main" id="{54B54FAD-9C2E-4813-AF75-8D22A7001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569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0774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96FF3-D291-45A0-AA81-2EFF5B42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Flare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holding a pair of people posing for the camera&#10;&#10;Description automatically generated">
            <a:extLst>
              <a:ext uri="{FF2B5EF4-FFF2-40B4-BE49-F238E27FC236}">
                <a16:creationId xmlns:a16="http://schemas.microsoft.com/office/drawing/2014/main" id="{BF28A960-B415-4C41-9FF4-DE4754787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ABC9-9D5A-4C3C-8E5F-898F414D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Powers: fire, smokescreen, enhanced strength, flight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Favourite thing to do: lift weights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Mega move: flame burst (immune to friends)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Hates: weak enemies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AF0F0-9C24-4C92-A972-F0EDF387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Infinity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793D-7E4B-42FA-9B64-E2A416FF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Powers: teleportation, teleport people or objects to pocket dimension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Favourite thing to do: sightseeing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Mega move: drop items from the sky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Hates: small area fights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A2AE05CD-3C58-4995-BD52-8CBB36123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8689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134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F260F-9434-4339-9CB7-06500C3C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Zero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animal, dark, water, table&#10;&#10;Description automatically generated">
            <a:extLst>
              <a:ext uri="{FF2B5EF4-FFF2-40B4-BE49-F238E27FC236}">
                <a16:creationId xmlns:a16="http://schemas.microsoft.com/office/drawing/2014/main" id="{5459CE0C-AE68-4992-A35A-0F0B56F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A500-BAF2-4FA1-8931-BFA824D8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Powers: shift gravity, flight levitate people/objects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Favourite thing to do: break the laws of physics 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Mega move: shift gravity therefore stunning the target/s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Hates: being restricted from his powers</a:t>
            </a:r>
          </a:p>
        </p:txBody>
      </p:sp>
    </p:spTree>
    <p:extLst>
      <p:ext uri="{BB962C8B-B14F-4D97-AF65-F5344CB8AC3E}">
        <p14:creationId xmlns:p14="http://schemas.microsoft.com/office/powerpoint/2010/main" val="242304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89FC-43C4-456E-9F4A-5AA79AC7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n-GB" sz="4000"/>
              <a:t>Advance men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F58-EDED-4B86-8371-1D53C0F0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Powers: enhanced strength, metal bulletproof skin</a:t>
            </a:r>
          </a:p>
          <a:p>
            <a:pPr marL="0" indent="0">
              <a:buNone/>
            </a:pPr>
            <a:r>
              <a:rPr lang="en-GB" sz="2000"/>
              <a:t>Likes: supporting their team</a:t>
            </a:r>
          </a:p>
          <a:p>
            <a:pPr marL="0" indent="0">
              <a:buNone/>
            </a:pPr>
            <a:r>
              <a:rPr lang="en-GB" sz="2000"/>
              <a:t>Mega move: none</a:t>
            </a:r>
          </a:p>
          <a:p>
            <a:pPr marL="0" indent="0">
              <a:buNone/>
            </a:pPr>
            <a:r>
              <a:rPr lang="en-GB" sz="2000"/>
              <a:t>Hates: fighting one enemy at a time</a:t>
            </a:r>
          </a:p>
        </p:txBody>
      </p:sp>
      <p:pic>
        <p:nvPicPr>
          <p:cNvPr id="5" name="Picture 4" descr="A picture containing person, clothing, yellow, outdoor&#10;&#10;Description automatically generated">
            <a:extLst>
              <a:ext uri="{FF2B5EF4-FFF2-40B4-BE49-F238E27FC236}">
                <a16:creationId xmlns:a16="http://schemas.microsoft.com/office/drawing/2014/main" id="{40E5B002-7510-4B05-801B-861430CC8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-9" b="9854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684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A10B6-E9FC-4C47-81BD-FBD0B7B9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Raven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F126-BA3A-4354-999D-1B6E6837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Powers: lightning, can summon cube fiends, can summon cube fiend spawners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Likes: to wreak havoc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Mega move: can surge low amounts of electricity for 45 seconds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Hates: the Unstoppables </a:t>
            </a:r>
          </a:p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7CDA6B19-CFE8-4FA2-92B4-0CE721DE3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9925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88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FAFB1-229D-45C9-971F-966103C8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2979-6A6F-48E4-BC01-647E2154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I hope you have enjoyed my PowerPoint now that you know all you need to know about the characters you can read the story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By Flynn Gibney</a:t>
            </a:r>
          </a:p>
        </p:txBody>
      </p:sp>
    </p:spTree>
    <p:extLst>
      <p:ext uri="{BB962C8B-B14F-4D97-AF65-F5344CB8AC3E}">
        <p14:creationId xmlns:p14="http://schemas.microsoft.com/office/powerpoint/2010/main" val="31775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Unstoppables</vt:lpstr>
      <vt:lpstr>Heads up</vt:lpstr>
      <vt:lpstr>Drift</vt:lpstr>
      <vt:lpstr>Flare </vt:lpstr>
      <vt:lpstr>Infinity</vt:lpstr>
      <vt:lpstr>Zero</vt:lpstr>
      <vt:lpstr>Advance men</vt:lpstr>
      <vt:lpstr>Raven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Unstoppables</dc:title>
  <dc:creator>Anita Gibney</dc:creator>
  <cp:lastModifiedBy>Anita Gibney</cp:lastModifiedBy>
  <cp:revision>1</cp:revision>
  <dcterms:created xsi:type="dcterms:W3CDTF">2020-06-16T20:08:41Z</dcterms:created>
  <dcterms:modified xsi:type="dcterms:W3CDTF">2020-06-18T17:19:45Z</dcterms:modified>
</cp:coreProperties>
</file>