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55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646FF-B3A0-431A-8644-4B3B1A411CE7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5761B-D29D-4316-8896-F39D5F5DA7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7225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646FF-B3A0-431A-8644-4B3B1A411CE7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5761B-D29D-4316-8896-F39D5F5DA7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2136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646FF-B3A0-431A-8644-4B3B1A411CE7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5761B-D29D-4316-8896-F39D5F5DA7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6293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646FF-B3A0-431A-8644-4B3B1A411CE7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5761B-D29D-4316-8896-F39D5F5DA7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229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646FF-B3A0-431A-8644-4B3B1A411CE7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5761B-D29D-4316-8896-F39D5F5DA7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552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646FF-B3A0-431A-8644-4B3B1A411CE7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5761B-D29D-4316-8896-F39D5F5DA7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050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646FF-B3A0-431A-8644-4B3B1A411CE7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5761B-D29D-4316-8896-F39D5F5DA7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1747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646FF-B3A0-431A-8644-4B3B1A411CE7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5761B-D29D-4316-8896-F39D5F5DA7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0540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646FF-B3A0-431A-8644-4B3B1A411CE7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5761B-D29D-4316-8896-F39D5F5DA7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3964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646FF-B3A0-431A-8644-4B3B1A411CE7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5761B-D29D-4316-8896-F39D5F5DA7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234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646FF-B3A0-431A-8644-4B3B1A411CE7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5761B-D29D-4316-8896-F39D5F5DA7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1010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646FF-B3A0-431A-8644-4B3B1A411CE7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5761B-D29D-4316-8896-F39D5F5DA7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1198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jp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4a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AR DARLING" panose="02000000000000000000" pitchFamily="2" charset="0"/>
              </a:rPr>
              <a:t>Things I liked and did not like about </a:t>
            </a:r>
            <a:r>
              <a:rPr lang="en-GB" dirty="0" smtClean="0">
                <a:solidFill>
                  <a:srgbClr val="7030A0"/>
                </a:solidFill>
                <a:latin typeface="AR DARLING" panose="02000000000000000000" pitchFamily="2" charset="0"/>
              </a:rPr>
              <a:t>p.4</a:t>
            </a:r>
            <a:endParaRPr lang="en-GB" dirty="0">
              <a:solidFill>
                <a:srgbClr val="7030A0"/>
              </a:solidFill>
              <a:latin typeface="AR DARLING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Have a seat and enjoy </a:t>
            </a:r>
            <a:endParaRPr lang="en-GB" dirty="0"/>
          </a:p>
        </p:txBody>
      </p:sp>
      <p:sp>
        <p:nvSpPr>
          <p:cNvPr id="4" name="Smiley Face 3"/>
          <p:cNvSpPr/>
          <p:nvPr/>
        </p:nvSpPr>
        <p:spPr>
          <a:xfrm>
            <a:off x="9884535" y="0"/>
            <a:ext cx="2131454" cy="1783725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miley Face 4"/>
          <p:cNvSpPr/>
          <p:nvPr/>
        </p:nvSpPr>
        <p:spPr>
          <a:xfrm>
            <a:off x="0" y="115888"/>
            <a:ext cx="1828800" cy="18288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Heart 5"/>
          <p:cNvSpPr/>
          <p:nvPr/>
        </p:nvSpPr>
        <p:spPr>
          <a:xfrm>
            <a:off x="1828800" y="2641601"/>
            <a:ext cx="1828800" cy="18288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Heart 6"/>
          <p:cNvSpPr/>
          <p:nvPr/>
        </p:nvSpPr>
        <p:spPr>
          <a:xfrm>
            <a:off x="8486976" y="2601119"/>
            <a:ext cx="1828800" cy="18288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10315776" y="7015163"/>
            <a:ext cx="3228774" cy="85725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292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I liked a lot of p.4 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579550"/>
            <a:ext cx="6767462" cy="522940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 smtClean="0"/>
              <a:t>In my school there was a lot of things going on so you were always  kept busy but that’s the way I like it I had lots of friends and I learnt a lot but I couldn’t have done it without the teachers, friends, dinner </a:t>
            </a:r>
            <a:r>
              <a:rPr lang="en-GB" dirty="0" err="1" smtClean="0"/>
              <a:t>ladys</a:t>
            </a:r>
            <a:r>
              <a:rPr lang="en-GB" dirty="0" smtClean="0"/>
              <a:t> and helpers so I just wanted to say thank you.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698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writing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272" y="987425"/>
            <a:ext cx="6092031" cy="487362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 smtClean="0"/>
              <a:t>I don’t really like writing but sometimes its best to get it over an done with.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895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940" y="390475"/>
            <a:ext cx="7736441" cy="5467450"/>
          </a:xfrm>
          <a:prstGeom prst="rect">
            <a:avLst/>
          </a:prstGeom>
        </p:spPr>
      </p:pic>
      <p:pic>
        <p:nvPicPr>
          <p:cNvPr id="6" name="ellie project june 202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883722" y="1131013"/>
            <a:ext cx="609600" cy="609600"/>
          </a:xfrm>
          <a:prstGeom prst="rect">
            <a:avLst/>
          </a:prstGeom>
        </p:spPr>
      </p:pic>
      <p:pic>
        <p:nvPicPr>
          <p:cNvPr id="8" name="project june 2020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774130" y="1633591"/>
            <a:ext cx="2022295" cy="216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28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63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136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64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791" y="739150"/>
            <a:ext cx="5667375" cy="566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99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end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1109662"/>
            <a:ext cx="6172200" cy="462915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 smtClean="0"/>
              <a:t>The end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479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0575"/>
            <a:ext cx="12192000" cy="51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72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100</Words>
  <Application>Microsoft Office PowerPoint</Application>
  <PresentationFormat>Widescreen</PresentationFormat>
  <Paragraphs>8</Paragraphs>
  <Slides>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 DARLING</vt:lpstr>
      <vt:lpstr>Arial</vt:lpstr>
      <vt:lpstr>Calibri</vt:lpstr>
      <vt:lpstr>Calibri Light</vt:lpstr>
      <vt:lpstr>Office Theme</vt:lpstr>
      <vt:lpstr>Things I liked and did not like about p.4</vt:lpstr>
      <vt:lpstr>I liked a lot of p.4 </vt:lpstr>
      <vt:lpstr>writing</vt:lpstr>
      <vt:lpstr>PowerPoint Presentation</vt:lpstr>
      <vt:lpstr>PowerPoint Presentation</vt:lpstr>
      <vt:lpstr>end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Things I liked and did not like about p.4</dc:title>
  <dc:creator>Aeveen Daly</dc:creator>
  <cp:lastModifiedBy>S Mone</cp:lastModifiedBy>
  <cp:revision>9</cp:revision>
  <dcterms:created xsi:type="dcterms:W3CDTF">2020-06-17T09:17:02Z</dcterms:created>
  <dcterms:modified xsi:type="dcterms:W3CDTF">2020-06-18T11:39:35Z</dcterms:modified>
</cp:coreProperties>
</file>