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4"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9B21D-46FF-40C7-BBEC-AE2B36C517F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DEA65AF-923F-491C-AAAF-CBBE75242FE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E0BF838-6407-43F8-B614-94EB369ABF05}"/>
              </a:ext>
            </a:extLst>
          </p:cNvPr>
          <p:cNvSpPr>
            <a:spLocks noGrp="1"/>
          </p:cNvSpPr>
          <p:nvPr>
            <p:ph type="dt" sz="half" idx="10"/>
          </p:nvPr>
        </p:nvSpPr>
        <p:spPr/>
        <p:txBody>
          <a:bodyPr/>
          <a:lstStyle/>
          <a:p>
            <a:fld id="{82EDB8D0-98ED-4B86-9D5F-E61ADC70144D}" type="datetimeFigureOut">
              <a:rPr lang="en-US" smtClean="0"/>
              <a:t>6/16/2020</a:t>
            </a:fld>
            <a:endParaRPr lang="en-US" dirty="0"/>
          </a:p>
        </p:txBody>
      </p:sp>
      <p:sp>
        <p:nvSpPr>
          <p:cNvPr id="5" name="Footer Placeholder 4">
            <a:extLst>
              <a:ext uri="{FF2B5EF4-FFF2-40B4-BE49-F238E27FC236}">
                <a16:creationId xmlns:a16="http://schemas.microsoft.com/office/drawing/2014/main" id="{3A9A712C-8C58-4930-9AD7-7184CCC9DB6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4A27DED-19D3-4447-BD42-C84BE36403E9}"/>
              </a:ext>
            </a:extLst>
          </p:cNvPr>
          <p:cNvSpPr>
            <a:spLocks noGrp="1"/>
          </p:cNvSpPr>
          <p:nvPr>
            <p:ph type="sldNum" sz="quarter" idx="12"/>
          </p:nvPr>
        </p:nvSpPr>
        <p:spPr/>
        <p:txBody>
          <a:bodyPr/>
          <a:lstStyle/>
          <a:p>
            <a:fld id="{4854181D-6920-4594-9A5D-6CE56DC9F8B2}" type="slidenum">
              <a:rPr lang="en-US" smtClean="0"/>
              <a:t>‹#›</a:t>
            </a:fld>
            <a:endParaRPr lang="en-US" dirty="0"/>
          </a:p>
        </p:txBody>
      </p:sp>
    </p:spTree>
    <p:extLst>
      <p:ext uri="{BB962C8B-B14F-4D97-AF65-F5344CB8AC3E}">
        <p14:creationId xmlns:p14="http://schemas.microsoft.com/office/powerpoint/2010/main" val="2503954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E12E9-EB4A-4ACC-8841-8FC28B556AD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2604E31-AE0E-4CC1-A347-3FBDFD5172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FDFD48-D2F5-4F84-AC2A-8BBA7C82DDEE}"/>
              </a:ext>
            </a:extLst>
          </p:cNvPr>
          <p:cNvSpPr>
            <a:spLocks noGrp="1"/>
          </p:cNvSpPr>
          <p:nvPr>
            <p:ph type="dt" sz="half" idx="10"/>
          </p:nvPr>
        </p:nvSpPr>
        <p:spPr/>
        <p:txBody>
          <a:bodyPr/>
          <a:lstStyle/>
          <a:p>
            <a:fld id="{82EDB8D0-98ED-4B86-9D5F-E61ADC70144D}" type="datetimeFigureOut">
              <a:rPr lang="en-US" smtClean="0"/>
              <a:t>6/16/2020</a:t>
            </a:fld>
            <a:endParaRPr lang="en-US" dirty="0"/>
          </a:p>
        </p:txBody>
      </p:sp>
      <p:sp>
        <p:nvSpPr>
          <p:cNvPr id="5" name="Footer Placeholder 4">
            <a:extLst>
              <a:ext uri="{FF2B5EF4-FFF2-40B4-BE49-F238E27FC236}">
                <a16:creationId xmlns:a16="http://schemas.microsoft.com/office/drawing/2014/main" id="{79A1FA1D-BA7F-41ED-B3CC-F817C0A63CC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579C162-79C6-4E9C-9536-936B93303A8D}"/>
              </a:ext>
            </a:extLst>
          </p:cNvPr>
          <p:cNvSpPr>
            <a:spLocks noGrp="1"/>
          </p:cNvSpPr>
          <p:nvPr>
            <p:ph type="sldNum" sz="quarter" idx="12"/>
          </p:nvPr>
        </p:nvSpPr>
        <p:spPr/>
        <p:txBody>
          <a:bodyPr/>
          <a:lstStyle/>
          <a:p>
            <a:fld id="{4854181D-6920-4594-9A5D-6CE56DC9F8B2}" type="slidenum">
              <a:rPr lang="en-US" smtClean="0"/>
              <a:t>‹#›</a:t>
            </a:fld>
            <a:endParaRPr lang="en-US" dirty="0"/>
          </a:p>
        </p:txBody>
      </p:sp>
    </p:spTree>
    <p:extLst>
      <p:ext uri="{BB962C8B-B14F-4D97-AF65-F5344CB8AC3E}">
        <p14:creationId xmlns:p14="http://schemas.microsoft.com/office/powerpoint/2010/main" val="148663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7BFA2F-522B-49B5-B1B5-54A0314888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FE85488-17A2-42EF-B90C-6C217A6CBB7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19B414-804C-47FA-8423-CA4CC7C5AC8C}"/>
              </a:ext>
            </a:extLst>
          </p:cNvPr>
          <p:cNvSpPr>
            <a:spLocks noGrp="1"/>
          </p:cNvSpPr>
          <p:nvPr>
            <p:ph type="dt" sz="half" idx="10"/>
          </p:nvPr>
        </p:nvSpPr>
        <p:spPr/>
        <p:txBody>
          <a:bodyPr/>
          <a:lstStyle/>
          <a:p>
            <a:fld id="{82EDB8D0-98ED-4B86-9D5F-E61ADC70144D}" type="datetimeFigureOut">
              <a:rPr lang="en-US" smtClean="0"/>
              <a:t>6/16/2020</a:t>
            </a:fld>
            <a:endParaRPr lang="en-US" dirty="0"/>
          </a:p>
        </p:txBody>
      </p:sp>
      <p:sp>
        <p:nvSpPr>
          <p:cNvPr id="5" name="Footer Placeholder 4">
            <a:extLst>
              <a:ext uri="{FF2B5EF4-FFF2-40B4-BE49-F238E27FC236}">
                <a16:creationId xmlns:a16="http://schemas.microsoft.com/office/drawing/2014/main" id="{1685CAA6-6AEA-4511-AF33-F3D694E8E5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492C50A-F063-47BC-B266-F5861FCBDD08}"/>
              </a:ext>
            </a:extLst>
          </p:cNvPr>
          <p:cNvSpPr>
            <a:spLocks noGrp="1"/>
          </p:cNvSpPr>
          <p:nvPr>
            <p:ph type="sldNum" sz="quarter" idx="12"/>
          </p:nvPr>
        </p:nvSpPr>
        <p:spPr/>
        <p:txBody>
          <a:bodyPr/>
          <a:lstStyle/>
          <a:p>
            <a:fld id="{4854181D-6920-4594-9A5D-6CE56DC9F8B2}" type="slidenum">
              <a:rPr lang="en-US" smtClean="0"/>
              <a:t>‹#›</a:t>
            </a:fld>
            <a:endParaRPr lang="en-US" dirty="0"/>
          </a:p>
        </p:txBody>
      </p:sp>
    </p:spTree>
    <p:extLst>
      <p:ext uri="{BB962C8B-B14F-4D97-AF65-F5344CB8AC3E}">
        <p14:creationId xmlns:p14="http://schemas.microsoft.com/office/powerpoint/2010/main" val="3329665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FF857-D374-443F-844D-487A991402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6E17DF-CD68-4EE5-9D38-6AF83D1424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22FA9D-FEB3-461B-8765-8C6B0BC5E1EB}"/>
              </a:ext>
            </a:extLst>
          </p:cNvPr>
          <p:cNvSpPr>
            <a:spLocks noGrp="1"/>
          </p:cNvSpPr>
          <p:nvPr>
            <p:ph type="dt" sz="half" idx="10"/>
          </p:nvPr>
        </p:nvSpPr>
        <p:spPr/>
        <p:txBody>
          <a:bodyPr/>
          <a:lstStyle/>
          <a:p>
            <a:fld id="{82EDB8D0-98ED-4B86-9D5F-E61ADC70144D}" type="datetimeFigureOut">
              <a:rPr lang="en-US" smtClean="0"/>
              <a:t>6/16/2020</a:t>
            </a:fld>
            <a:endParaRPr lang="en-US" dirty="0"/>
          </a:p>
        </p:txBody>
      </p:sp>
      <p:sp>
        <p:nvSpPr>
          <p:cNvPr id="5" name="Footer Placeholder 4">
            <a:extLst>
              <a:ext uri="{FF2B5EF4-FFF2-40B4-BE49-F238E27FC236}">
                <a16:creationId xmlns:a16="http://schemas.microsoft.com/office/drawing/2014/main" id="{91438771-98FC-4AAD-AD1F-AD18D4A9769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1EC4109-17DF-44CD-ABB4-F43B272FC1FD}"/>
              </a:ext>
            </a:extLst>
          </p:cNvPr>
          <p:cNvSpPr>
            <a:spLocks noGrp="1"/>
          </p:cNvSpPr>
          <p:nvPr>
            <p:ph type="sldNum" sz="quarter" idx="12"/>
          </p:nvPr>
        </p:nvSpPr>
        <p:spPr/>
        <p:txBody>
          <a:bodyPr/>
          <a:lstStyle/>
          <a:p>
            <a:fld id="{4854181D-6920-4594-9A5D-6CE56DC9F8B2}" type="slidenum">
              <a:rPr lang="en-US" smtClean="0"/>
              <a:t>‹#›</a:t>
            </a:fld>
            <a:endParaRPr lang="en-US" dirty="0"/>
          </a:p>
        </p:txBody>
      </p:sp>
    </p:spTree>
    <p:extLst>
      <p:ext uri="{BB962C8B-B14F-4D97-AF65-F5344CB8AC3E}">
        <p14:creationId xmlns:p14="http://schemas.microsoft.com/office/powerpoint/2010/main" val="1174125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428F4-EA41-416F-9151-8CDF44E716A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9CD8DF9-45FB-4810-9486-CC559581E7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4954DD-7784-4E96-A9F0-572AE35DC752}"/>
              </a:ext>
            </a:extLst>
          </p:cNvPr>
          <p:cNvSpPr>
            <a:spLocks noGrp="1"/>
          </p:cNvSpPr>
          <p:nvPr>
            <p:ph type="dt" sz="half" idx="10"/>
          </p:nvPr>
        </p:nvSpPr>
        <p:spPr/>
        <p:txBody>
          <a:bodyPr/>
          <a:lstStyle/>
          <a:p>
            <a:fld id="{82EDB8D0-98ED-4B86-9D5F-E61ADC70144D}" type="datetimeFigureOut">
              <a:rPr lang="en-US" smtClean="0"/>
              <a:t>6/16/2020</a:t>
            </a:fld>
            <a:endParaRPr lang="en-US" dirty="0"/>
          </a:p>
        </p:txBody>
      </p:sp>
      <p:sp>
        <p:nvSpPr>
          <p:cNvPr id="5" name="Footer Placeholder 4">
            <a:extLst>
              <a:ext uri="{FF2B5EF4-FFF2-40B4-BE49-F238E27FC236}">
                <a16:creationId xmlns:a16="http://schemas.microsoft.com/office/drawing/2014/main" id="{E4D5580B-3854-483B-A8C0-C357B28747A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8EAFBEC-1CD4-4725-82C9-B24B98ED832D}"/>
              </a:ext>
            </a:extLst>
          </p:cNvPr>
          <p:cNvSpPr>
            <a:spLocks noGrp="1"/>
          </p:cNvSpPr>
          <p:nvPr>
            <p:ph type="sldNum" sz="quarter" idx="12"/>
          </p:nvPr>
        </p:nvSpPr>
        <p:spPr/>
        <p:txBody>
          <a:bodyPr/>
          <a:lstStyle/>
          <a:p>
            <a:fld id="{4854181D-6920-4594-9A5D-6CE56DC9F8B2}" type="slidenum">
              <a:rPr lang="en-US" smtClean="0"/>
              <a:t>‹#›</a:t>
            </a:fld>
            <a:endParaRPr lang="en-US" dirty="0"/>
          </a:p>
        </p:txBody>
      </p:sp>
    </p:spTree>
    <p:extLst>
      <p:ext uri="{BB962C8B-B14F-4D97-AF65-F5344CB8AC3E}">
        <p14:creationId xmlns:p14="http://schemas.microsoft.com/office/powerpoint/2010/main" val="3327514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6AAA6-9E9A-4EEB-8E3E-3B2C35C9E7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A27EFA-EF59-4331-B0F0-A651E5BA933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44E7757-E727-4D6E-B525-D9ACCC72BAA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12FF018-9386-4BF5-8516-657D1486D8C5}"/>
              </a:ext>
            </a:extLst>
          </p:cNvPr>
          <p:cNvSpPr>
            <a:spLocks noGrp="1"/>
          </p:cNvSpPr>
          <p:nvPr>
            <p:ph type="dt" sz="half" idx="10"/>
          </p:nvPr>
        </p:nvSpPr>
        <p:spPr/>
        <p:txBody>
          <a:bodyPr/>
          <a:lstStyle/>
          <a:p>
            <a:fld id="{82EDB8D0-98ED-4B86-9D5F-E61ADC70144D}" type="datetimeFigureOut">
              <a:rPr lang="en-US" smtClean="0"/>
              <a:t>6/16/2020</a:t>
            </a:fld>
            <a:endParaRPr lang="en-US" dirty="0"/>
          </a:p>
        </p:txBody>
      </p:sp>
      <p:sp>
        <p:nvSpPr>
          <p:cNvPr id="6" name="Footer Placeholder 5">
            <a:extLst>
              <a:ext uri="{FF2B5EF4-FFF2-40B4-BE49-F238E27FC236}">
                <a16:creationId xmlns:a16="http://schemas.microsoft.com/office/drawing/2014/main" id="{D4A264F0-4C91-4BDB-8571-298EC16A7A8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5DBFE99-DCC8-41CC-88A3-5A6D27722BE5}"/>
              </a:ext>
            </a:extLst>
          </p:cNvPr>
          <p:cNvSpPr>
            <a:spLocks noGrp="1"/>
          </p:cNvSpPr>
          <p:nvPr>
            <p:ph type="sldNum" sz="quarter" idx="12"/>
          </p:nvPr>
        </p:nvSpPr>
        <p:spPr/>
        <p:txBody>
          <a:bodyPr/>
          <a:lstStyle/>
          <a:p>
            <a:fld id="{4854181D-6920-4594-9A5D-6CE56DC9F8B2}" type="slidenum">
              <a:rPr lang="en-US" smtClean="0"/>
              <a:t>‹#›</a:t>
            </a:fld>
            <a:endParaRPr lang="en-US" dirty="0"/>
          </a:p>
        </p:txBody>
      </p:sp>
    </p:spTree>
    <p:extLst>
      <p:ext uri="{BB962C8B-B14F-4D97-AF65-F5344CB8AC3E}">
        <p14:creationId xmlns:p14="http://schemas.microsoft.com/office/powerpoint/2010/main" val="2675514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6BB89-3016-4D48-851A-AA39FA39182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5D977A-B094-48D7-AA33-76AEDE0F6E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9C4F81-87CC-480E-8F93-17A072D97CC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A0A54EA-B9D1-440A-B67C-90BCA7A238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402E45C-1B33-414F-A388-6DE68F40839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756E58B-8ED4-4163-BC4F-0799CB8C2AD3}"/>
              </a:ext>
            </a:extLst>
          </p:cNvPr>
          <p:cNvSpPr>
            <a:spLocks noGrp="1"/>
          </p:cNvSpPr>
          <p:nvPr>
            <p:ph type="dt" sz="half" idx="10"/>
          </p:nvPr>
        </p:nvSpPr>
        <p:spPr/>
        <p:txBody>
          <a:bodyPr/>
          <a:lstStyle/>
          <a:p>
            <a:fld id="{82EDB8D0-98ED-4B86-9D5F-E61ADC70144D}" type="datetimeFigureOut">
              <a:rPr lang="en-US" smtClean="0"/>
              <a:t>6/16/2020</a:t>
            </a:fld>
            <a:endParaRPr lang="en-US" dirty="0"/>
          </a:p>
        </p:txBody>
      </p:sp>
      <p:sp>
        <p:nvSpPr>
          <p:cNvPr id="8" name="Footer Placeholder 7">
            <a:extLst>
              <a:ext uri="{FF2B5EF4-FFF2-40B4-BE49-F238E27FC236}">
                <a16:creationId xmlns:a16="http://schemas.microsoft.com/office/drawing/2014/main" id="{6D3C3C47-19EA-45C8-BAD3-890CB18424B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36983CD-3C13-49F1-A42B-301D882D9187}"/>
              </a:ext>
            </a:extLst>
          </p:cNvPr>
          <p:cNvSpPr>
            <a:spLocks noGrp="1"/>
          </p:cNvSpPr>
          <p:nvPr>
            <p:ph type="sldNum" sz="quarter" idx="12"/>
          </p:nvPr>
        </p:nvSpPr>
        <p:spPr/>
        <p:txBody>
          <a:bodyPr/>
          <a:lstStyle/>
          <a:p>
            <a:fld id="{4854181D-6920-4594-9A5D-6CE56DC9F8B2}" type="slidenum">
              <a:rPr lang="en-US" smtClean="0"/>
              <a:t>‹#›</a:t>
            </a:fld>
            <a:endParaRPr lang="en-US" dirty="0"/>
          </a:p>
        </p:txBody>
      </p:sp>
    </p:spTree>
    <p:extLst>
      <p:ext uri="{BB962C8B-B14F-4D97-AF65-F5344CB8AC3E}">
        <p14:creationId xmlns:p14="http://schemas.microsoft.com/office/powerpoint/2010/main" val="1556195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38244-33F9-409D-9EBC-82F2EB11D8F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423C86F-5E82-4179-B4AB-C45FD94FEB8D}"/>
              </a:ext>
            </a:extLst>
          </p:cNvPr>
          <p:cNvSpPr>
            <a:spLocks noGrp="1"/>
          </p:cNvSpPr>
          <p:nvPr>
            <p:ph type="dt" sz="half" idx="10"/>
          </p:nvPr>
        </p:nvSpPr>
        <p:spPr/>
        <p:txBody>
          <a:bodyPr/>
          <a:lstStyle/>
          <a:p>
            <a:fld id="{82EDB8D0-98ED-4B86-9D5F-E61ADC70144D}" type="datetimeFigureOut">
              <a:rPr lang="en-US" smtClean="0"/>
              <a:t>6/16/2020</a:t>
            </a:fld>
            <a:endParaRPr lang="en-US" dirty="0"/>
          </a:p>
        </p:txBody>
      </p:sp>
      <p:sp>
        <p:nvSpPr>
          <p:cNvPr id="4" name="Footer Placeholder 3">
            <a:extLst>
              <a:ext uri="{FF2B5EF4-FFF2-40B4-BE49-F238E27FC236}">
                <a16:creationId xmlns:a16="http://schemas.microsoft.com/office/drawing/2014/main" id="{BEEBC95F-5C88-4F46-B1FC-8EFDB37860F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A5D3592-A750-4A15-A00D-0C631F020331}"/>
              </a:ext>
            </a:extLst>
          </p:cNvPr>
          <p:cNvSpPr>
            <a:spLocks noGrp="1"/>
          </p:cNvSpPr>
          <p:nvPr>
            <p:ph type="sldNum" sz="quarter" idx="12"/>
          </p:nvPr>
        </p:nvSpPr>
        <p:spPr/>
        <p:txBody>
          <a:bodyPr/>
          <a:lstStyle/>
          <a:p>
            <a:fld id="{4854181D-6920-4594-9A5D-6CE56DC9F8B2}" type="slidenum">
              <a:rPr lang="en-US" smtClean="0"/>
              <a:t>‹#›</a:t>
            </a:fld>
            <a:endParaRPr lang="en-US" dirty="0"/>
          </a:p>
        </p:txBody>
      </p:sp>
    </p:spTree>
    <p:extLst>
      <p:ext uri="{BB962C8B-B14F-4D97-AF65-F5344CB8AC3E}">
        <p14:creationId xmlns:p14="http://schemas.microsoft.com/office/powerpoint/2010/main" val="748354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47F231-8B5E-4798-8832-BC45BF503CC0}"/>
              </a:ext>
            </a:extLst>
          </p:cNvPr>
          <p:cNvSpPr>
            <a:spLocks noGrp="1"/>
          </p:cNvSpPr>
          <p:nvPr>
            <p:ph type="dt" sz="half" idx="10"/>
          </p:nvPr>
        </p:nvSpPr>
        <p:spPr/>
        <p:txBody>
          <a:bodyPr/>
          <a:lstStyle/>
          <a:p>
            <a:fld id="{82EDB8D0-98ED-4B86-9D5F-E61ADC70144D}" type="datetimeFigureOut">
              <a:rPr lang="en-US" smtClean="0"/>
              <a:t>6/16/2020</a:t>
            </a:fld>
            <a:endParaRPr lang="en-US" dirty="0"/>
          </a:p>
        </p:txBody>
      </p:sp>
      <p:sp>
        <p:nvSpPr>
          <p:cNvPr id="3" name="Footer Placeholder 2">
            <a:extLst>
              <a:ext uri="{FF2B5EF4-FFF2-40B4-BE49-F238E27FC236}">
                <a16:creationId xmlns:a16="http://schemas.microsoft.com/office/drawing/2014/main" id="{E8B2C445-366A-4D91-96AB-D71014BA072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CE8C6B98-D829-48F7-A254-B33374D7BD27}"/>
              </a:ext>
            </a:extLst>
          </p:cNvPr>
          <p:cNvSpPr>
            <a:spLocks noGrp="1"/>
          </p:cNvSpPr>
          <p:nvPr>
            <p:ph type="sldNum" sz="quarter" idx="12"/>
          </p:nvPr>
        </p:nvSpPr>
        <p:spPr/>
        <p:txBody>
          <a:bodyPr/>
          <a:lstStyle/>
          <a:p>
            <a:fld id="{4854181D-6920-4594-9A5D-6CE56DC9F8B2}" type="slidenum">
              <a:rPr lang="en-US" smtClean="0"/>
              <a:t>‹#›</a:t>
            </a:fld>
            <a:endParaRPr lang="en-US" dirty="0"/>
          </a:p>
        </p:txBody>
      </p:sp>
    </p:spTree>
    <p:extLst>
      <p:ext uri="{BB962C8B-B14F-4D97-AF65-F5344CB8AC3E}">
        <p14:creationId xmlns:p14="http://schemas.microsoft.com/office/powerpoint/2010/main" val="2921509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3F717-F86F-4476-A945-99C792E050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CCF19BD-F814-455D-BE52-FCEA22FBE5E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D791BCF-2D59-4C2A-B642-7BBAA7706A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C90D5C-4CAE-4D2E-8555-A1B3FDA2E5F7}"/>
              </a:ext>
            </a:extLst>
          </p:cNvPr>
          <p:cNvSpPr>
            <a:spLocks noGrp="1"/>
          </p:cNvSpPr>
          <p:nvPr>
            <p:ph type="dt" sz="half" idx="10"/>
          </p:nvPr>
        </p:nvSpPr>
        <p:spPr/>
        <p:txBody>
          <a:bodyPr/>
          <a:lstStyle/>
          <a:p>
            <a:fld id="{82EDB8D0-98ED-4B86-9D5F-E61ADC70144D}" type="datetimeFigureOut">
              <a:rPr lang="en-US" smtClean="0"/>
              <a:t>6/16/2020</a:t>
            </a:fld>
            <a:endParaRPr lang="en-US" dirty="0"/>
          </a:p>
        </p:txBody>
      </p:sp>
      <p:sp>
        <p:nvSpPr>
          <p:cNvPr id="6" name="Footer Placeholder 5">
            <a:extLst>
              <a:ext uri="{FF2B5EF4-FFF2-40B4-BE49-F238E27FC236}">
                <a16:creationId xmlns:a16="http://schemas.microsoft.com/office/drawing/2014/main" id="{9389743D-4DE2-4868-86EF-D94DA222F73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7912BBE-C33D-4690-A562-3591EEBD30B2}"/>
              </a:ext>
            </a:extLst>
          </p:cNvPr>
          <p:cNvSpPr>
            <a:spLocks noGrp="1"/>
          </p:cNvSpPr>
          <p:nvPr>
            <p:ph type="sldNum" sz="quarter" idx="12"/>
          </p:nvPr>
        </p:nvSpPr>
        <p:spPr/>
        <p:txBody>
          <a:bodyPr/>
          <a:lstStyle/>
          <a:p>
            <a:fld id="{4854181D-6920-4594-9A5D-6CE56DC9F8B2}" type="slidenum">
              <a:rPr lang="en-US" smtClean="0"/>
              <a:t>‹#›</a:t>
            </a:fld>
            <a:endParaRPr lang="en-US" dirty="0"/>
          </a:p>
        </p:txBody>
      </p:sp>
    </p:spTree>
    <p:extLst>
      <p:ext uri="{BB962C8B-B14F-4D97-AF65-F5344CB8AC3E}">
        <p14:creationId xmlns:p14="http://schemas.microsoft.com/office/powerpoint/2010/main" val="3426893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0CA5B-BB7E-4415-8782-EAA1C5679C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4C2D785-F06C-4F14-9EC8-8068720816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3839B7AE-A4BB-4144-A4DE-B19F96F556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379C9E-D306-408C-A263-1E4D44C48571}"/>
              </a:ext>
            </a:extLst>
          </p:cNvPr>
          <p:cNvSpPr>
            <a:spLocks noGrp="1"/>
          </p:cNvSpPr>
          <p:nvPr>
            <p:ph type="dt" sz="half" idx="10"/>
          </p:nvPr>
        </p:nvSpPr>
        <p:spPr/>
        <p:txBody>
          <a:bodyPr/>
          <a:lstStyle/>
          <a:p>
            <a:fld id="{82EDB8D0-98ED-4B86-9D5F-E61ADC70144D}" type="datetimeFigureOut">
              <a:rPr lang="en-US" smtClean="0"/>
              <a:t>6/16/2020</a:t>
            </a:fld>
            <a:endParaRPr lang="en-US" dirty="0"/>
          </a:p>
        </p:txBody>
      </p:sp>
      <p:sp>
        <p:nvSpPr>
          <p:cNvPr id="6" name="Footer Placeholder 5">
            <a:extLst>
              <a:ext uri="{FF2B5EF4-FFF2-40B4-BE49-F238E27FC236}">
                <a16:creationId xmlns:a16="http://schemas.microsoft.com/office/drawing/2014/main" id="{EC2DC426-8C8A-495D-8A9B-5C1C34C3BE4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6452073-C6B9-4F9A-B162-56D6EF1D5BFA}"/>
              </a:ext>
            </a:extLst>
          </p:cNvPr>
          <p:cNvSpPr>
            <a:spLocks noGrp="1"/>
          </p:cNvSpPr>
          <p:nvPr>
            <p:ph type="sldNum" sz="quarter" idx="12"/>
          </p:nvPr>
        </p:nvSpPr>
        <p:spPr/>
        <p:txBody>
          <a:bodyPr/>
          <a:lstStyle/>
          <a:p>
            <a:fld id="{4854181D-6920-4594-9A5D-6CE56DC9F8B2}" type="slidenum">
              <a:rPr lang="en-US" smtClean="0"/>
              <a:t>‹#›</a:t>
            </a:fld>
            <a:endParaRPr lang="en-US" dirty="0"/>
          </a:p>
        </p:txBody>
      </p:sp>
    </p:spTree>
    <p:extLst>
      <p:ext uri="{BB962C8B-B14F-4D97-AF65-F5344CB8AC3E}">
        <p14:creationId xmlns:p14="http://schemas.microsoft.com/office/powerpoint/2010/main" val="327055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F5A34D-8959-4A8D-B093-ABB82211C5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320B74E-6368-4D9B-956A-C0792E6B40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EC36B1-DC3C-4020-B1DF-EB836572F2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EDB8D0-98ED-4B86-9D5F-E61ADC70144D}" type="datetimeFigureOut">
              <a:rPr lang="en-US" smtClean="0"/>
              <a:pPr/>
              <a:t>6/16/2020</a:t>
            </a:fld>
            <a:endParaRPr lang="en-US" dirty="0"/>
          </a:p>
        </p:txBody>
      </p:sp>
      <p:sp>
        <p:nvSpPr>
          <p:cNvPr id="5" name="Footer Placeholder 4">
            <a:extLst>
              <a:ext uri="{FF2B5EF4-FFF2-40B4-BE49-F238E27FC236}">
                <a16:creationId xmlns:a16="http://schemas.microsoft.com/office/drawing/2014/main" id="{A133CD79-6E7B-4D75-B0F7-017BF20AC6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776F9D1-2C32-4595-8EE8-7236F7C21B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54181D-6920-4594-9A5D-6CE56DC9F8B2}" type="slidenum">
              <a:rPr lang="en-US" smtClean="0"/>
              <a:pPr/>
              <a:t>‹#›</a:t>
            </a:fld>
            <a:endParaRPr lang="en-US" dirty="0"/>
          </a:p>
        </p:txBody>
      </p:sp>
    </p:spTree>
    <p:extLst>
      <p:ext uri="{BB962C8B-B14F-4D97-AF65-F5344CB8AC3E}">
        <p14:creationId xmlns:p14="http://schemas.microsoft.com/office/powerpoint/2010/main" val="417096577"/>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youtube.com/watch?v=XFnFgmnUl44"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youtube.com/watch?v=85QoN1YtIIc" TargetMode="Externa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hyperlink" Target="https://www.youtube.com/watch?v=3WYsxOL2K-w"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youtube.com/watch?v=a9sFd3Ennh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86D82C8-595F-4EE1-A806-56045EFDA972}"/>
              </a:ext>
            </a:extLst>
          </p:cNvPr>
          <p:cNvPicPr>
            <a:picLocks noChangeAspect="1"/>
          </p:cNvPicPr>
          <p:nvPr/>
        </p:nvPicPr>
        <p:blipFill rotWithShape="1">
          <a:blip r:embed="rId2">
            <a:alphaModFix amt="40000"/>
          </a:blip>
          <a:srcRect l="5027" r="6766" b="1"/>
          <a:stretch/>
        </p:blipFill>
        <p:spPr>
          <a:xfrm>
            <a:off x="3132160" y="1021"/>
            <a:ext cx="9059839" cy="6855958"/>
          </a:xfrm>
          <a:prstGeom prst="rect">
            <a:avLst/>
          </a:prstGeom>
        </p:spPr>
      </p:pic>
      <p:sp>
        <p:nvSpPr>
          <p:cNvPr id="2" name="Title 1">
            <a:extLst>
              <a:ext uri="{FF2B5EF4-FFF2-40B4-BE49-F238E27FC236}">
                <a16:creationId xmlns:a16="http://schemas.microsoft.com/office/drawing/2014/main" id="{5B8542B8-9A46-410D-96CD-12136E384BD4}"/>
              </a:ext>
            </a:extLst>
          </p:cNvPr>
          <p:cNvSpPr>
            <a:spLocks noGrp="1"/>
          </p:cNvSpPr>
          <p:nvPr>
            <p:ph type="ctrTitle"/>
          </p:nvPr>
        </p:nvSpPr>
        <p:spPr>
          <a:xfrm>
            <a:off x="6556100" y="1099671"/>
            <a:ext cx="4972511" cy="3367554"/>
          </a:xfrm>
        </p:spPr>
        <p:txBody>
          <a:bodyPr anchor="b">
            <a:normAutofit/>
          </a:bodyPr>
          <a:lstStyle/>
          <a:p>
            <a:pPr algn="l"/>
            <a:r>
              <a:rPr lang="en-US" sz="6600" dirty="0"/>
              <a:t>Liverpool</a:t>
            </a:r>
          </a:p>
        </p:txBody>
      </p:sp>
      <p:sp>
        <p:nvSpPr>
          <p:cNvPr id="3" name="Subtitle 2">
            <a:extLst>
              <a:ext uri="{FF2B5EF4-FFF2-40B4-BE49-F238E27FC236}">
                <a16:creationId xmlns:a16="http://schemas.microsoft.com/office/drawing/2014/main" id="{A8A96DA1-A46C-49E0-9FAB-A8F0575AE655}"/>
              </a:ext>
            </a:extLst>
          </p:cNvPr>
          <p:cNvSpPr>
            <a:spLocks noGrp="1"/>
          </p:cNvSpPr>
          <p:nvPr>
            <p:ph type="subTitle" idx="1"/>
          </p:nvPr>
        </p:nvSpPr>
        <p:spPr>
          <a:xfrm>
            <a:off x="6556100" y="4687316"/>
            <a:ext cx="4972512" cy="1517088"/>
          </a:xfrm>
        </p:spPr>
        <p:txBody>
          <a:bodyPr>
            <a:normAutofit/>
          </a:bodyPr>
          <a:lstStyle/>
          <a:p>
            <a:pPr algn="l"/>
            <a:r>
              <a:rPr lang="en-US" dirty="0"/>
              <a:t>THE Klopp Effect </a:t>
            </a:r>
          </a:p>
        </p:txBody>
      </p:sp>
      <p:pic>
        <p:nvPicPr>
          <p:cNvPr id="1026" name="Picture 2" descr="Liverpool FC is set to sign a record-breaking kit deal with Nike ...">
            <a:extLst>
              <a:ext uri="{FF2B5EF4-FFF2-40B4-BE49-F238E27FC236}">
                <a16:creationId xmlns:a16="http://schemas.microsoft.com/office/drawing/2014/main" id="{D7ED9C2A-5F0A-4DFD-AD4A-F9EA2D126D4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900" r="23992"/>
          <a:stretch/>
        </p:blipFill>
        <p:spPr bwMode="auto">
          <a:xfrm>
            <a:off x="-236496" y="10"/>
            <a:ext cx="6095980" cy="6857990"/>
          </a:xfrm>
          <a:custGeom>
            <a:avLst/>
            <a:gdLst/>
            <a:ahLst/>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993176"/>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100000">
              <a:srgbClr val="D56072"/>
            </a:gs>
            <a:gs pos="93000">
              <a:srgbClr val="FF0000"/>
            </a:gs>
            <a:gs pos="100000">
              <a:srgbClr val="F7C1B8"/>
            </a:gs>
            <a:gs pos="98000">
              <a:srgbClr val="F7C1B8"/>
            </a:gs>
            <a:gs pos="100000">
              <a:schemeClr val="accent1">
                <a:lumMod val="45000"/>
                <a:lumOff val="55000"/>
              </a:schemeClr>
            </a:gs>
            <a:gs pos="100000">
              <a:schemeClr val="accent1">
                <a:lumMod val="45000"/>
                <a:lumOff val="55000"/>
              </a:schemeClr>
            </a:gs>
            <a:gs pos="95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400D2-0891-41EB-8762-19CE5A0F4C06}"/>
              </a:ext>
            </a:extLst>
          </p:cNvPr>
          <p:cNvSpPr>
            <a:spLocks noGrp="1"/>
          </p:cNvSpPr>
          <p:nvPr>
            <p:ph type="title"/>
          </p:nvPr>
        </p:nvSpPr>
        <p:spPr/>
        <p:txBody>
          <a:bodyPr/>
          <a:lstStyle/>
          <a:p>
            <a:r>
              <a:rPr lang="en-US" dirty="0"/>
              <a:t>Champions League Final 2018   </a:t>
            </a:r>
          </a:p>
        </p:txBody>
      </p:sp>
      <p:sp>
        <p:nvSpPr>
          <p:cNvPr id="3" name="Content Placeholder 2">
            <a:extLst>
              <a:ext uri="{FF2B5EF4-FFF2-40B4-BE49-F238E27FC236}">
                <a16:creationId xmlns:a16="http://schemas.microsoft.com/office/drawing/2014/main" id="{6450B514-C379-4D59-9824-02F209915C9E}"/>
              </a:ext>
            </a:extLst>
          </p:cNvPr>
          <p:cNvSpPr>
            <a:spLocks noGrp="1"/>
          </p:cNvSpPr>
          <p:nvPr>
            <p:ph idx="1"/>
          </p:nvPr>
        </p:nvSpPr>
        <p:spPr/>
        <p:txBody>
          <a:bodyPr/>
          <a:lstStyle/>
          <a:p>
            <a:pPr marL="0" indent="0">
              <a:buNone/>
            </a:pPr>
            <a:r>
              <a:rPr lang="en-US" dirty="0"/>
              <a:t>Click on image to see </a:t>
            </a:r>
          </a:p>
          <a:p>
            <a:pPr marL="0" indent="0">
              <a:buNone/>
            </a:pPr>
            <a:r>
              <a:rPr lang="en-US" dirty="0"/>
              <a:t>Highlights  </a:t>
            </a:r>
          </a:p>
          <a:p>
            <a:pPr marL="0" indent="0">
              <a:buNone/>
            </a:pPr>
            <a:endParaRPr lang="en-US" dirty="0"/>
          </a:p>
          <a:p>
            <a:pPr marL="0" indent="0">
              <a:buNone/>
            </a:pPr>
            <a:r>
              <a:rPr lang="en-US" dirty="0"/>
              <a:t>This was an unlucky </a:t>
            </a:r>
          </a:p>
          <a:p>
            <a:pPr marL="0" indent="0">
              <a:buNone/>
            </a:pPr>
            <a:r>
              <a:rPr lang="en-US" dirty="0"/>
              <a:t>Game for Liverpool </a:t>
            </a:r>
          </a:p>
        </p:txBody>
      </p:sp>
      <p:cxnSp>
        <p:nvCxnSpPr>
          <p:cNvPr id="5" name="Straight Arrow Connector 4">
            <a:extLst>
              <a:ext uri="{FF2B5EF4-FFF2-40B4-BE49-F238E27FC236}">
                <a16:creationId xmlns:a16="http://schemas.microsoft.com/office/drawing/2014/main" id="{4FC53028-E24F-44F7-B34C-91DC5F06FBD4}"/>
              </a:ext>
            </a:extLst>
          </p:cNvPr>
          <p:cNvCxnSpPr/>
          <p:nvPr/>
        </p:nvCxnSpPr>
        <p:spPr>
          <a:xfrm>
            <a:off x="2672862" y="2588455"/>
            <a:ext cx="1406769" cy="0"/>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pic>
        <p:nvPicPr>
          <p:cNvPr id="2064" name="Picture 16" descr="Real Madrid vs Liverpool – Final Match &amp; Early Betting Predictions">
            <a:hlinkClick r:id="rId2"/>
            <a:extLst>
              <a:ext uri="{FF2B5EF4-FFF2-40B4-BE49-F238E27FC236}">
                <a16:creationId xmlns:a16="http://schemas.microsoft.com/office/drawing/2014/main" id="{2B64B36A-046E-43DA-8151-55B69EA4A7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9745" y="1566449"/>
            <a:ext cx="6667500" cy="3248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47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Liverpool crowned world champions for the first time - AS.com">
            <a:extLst>
              <a:ext uri="{FF2B5EF4-FFF2-40B4-BE49-F238E27FC236}">
                <a16:creationId xmlns:a16="http://schemas.microsoft.com/office/drawing/2014/main" id="{F46A75A0-1512-4BCE-AA0F-9C55AC02FE7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1" y="10"/>
            <a:ext cx="12192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dirty="0"/>
          </a:p>
        </p:txBody>
      </p:sp>
      <p:sp>
        <p:nvSpPr>
          <p:cNvPr id="2" name="Title 1">
            <a:extLst>
              <a:ext uri="{FF2B5EF4-FFF2-40B4-BE49-F238E27FC236}">
                <a16:creationId xmlns:a16="http://schemas.microsoft.com/office/drawing/2014/main" id="{BAB779DC-5647-44A7-806C-CA888E22AD76}"/>
              </a:ext>
            </a:extLst>
          </p:cNvPr>
          <p:cNvSpPr>
            <a:spLocks noGrp="1"/>
          </p:cNvSpPr>
          <p:nvPr>
            <p:ph type="title"/>
          </p:nvPr>
        </p:nvSpPr>
        <p:spPr>
          <a:xfrm>
            <a:off x="709448" y="1913950"/>
            <a:ext cx="4204137" cy="1342754"/>
          </a:xfrm>
        </p:spPr>
        <p:txBody>
          <a:bodyPr>
            <a:normAutofit/>
          </a:bodyPr>
          <a:lstStyle/>
          <a:p>
            <a:pPr algn="ctr"/>
            <a:r>
              <a:rPr lang="en-US" sz="3600" dirty="0"/>
              <a:t>A winning year </a:t>
            </a:r>
          </a:p>
        </p:txBody>
      </p:sp>
      <p:cxnSp>
        <p:nvCxnSpPr>
          <p:cNvPr id="73" name="Straight Connector 72">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ED92103-A046-49EE-882A-543D505A4252}"/>
              </a:ext>
            </a:extLst>
          </p:cNvPr>
          <p:cNvSpPr>
            <a:spLocks noGrp="1"/>
          </p:cNvSpPr>
          <p:nvPr>
            <p:ph idx="1"/>
          </p:nvPr>
        </p:nvSpPr>
        <p:spPr>
          <a:xfrm>
            <a:off x="525516" y="3417573"/>
            <a:ext cx="4593021" cy="2619839"/>
          </a:xfrm>
        </p:spPr>
        <p:txBody>
          <a:bodyPr anchor="ctr">
            <a:normAutofit/>
          </a:bodyPr>
          <a:lstStyle/>
          <a:p>
            <a:pPr marL="0" indent="0">
              <a:buNone/>
            </a:pPr>
            <a:r>
              <a:rPr lang="en-US" sz="1800" dirty="0"/>
              <a:t>2019 was an amazing year for Liverpool. They came second in the Premier League but played great football to win the Champions League. They also went on to win the World Club Championship in December.</a:t>
            </a:r>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p:txBody>
      </p:sp>
    </p:spTree>
    <p:extLst>
      <p:ext uri="{BB962C8B-B14F-4D97-AF65-F5344CB8AC3E}">
        <p14:creationId xmlns:p14="http://schemas.microsoft.com/office/powerpoint/2010/main" val="317356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F7704-BDA4-4C60-87F7-7D2AFEF46058}"/>
              </a:ext>
            </a:extLst>
          </p:cNvPr>
          <p:cNvSpPr>
            <a:spLocks noGrp="1"/>
          </p:cNvSpPr>
          <p:nvPr>
            <p:ph type="title"/>
          </p:nvPr>
        </p:nvSpPr>
        <p:spPr>
          <a:xfrm>
            <a:off x="6940295" y="1396289"/>
            <a:ext cx="4668257" cy="1325563"/>
          </a:xfrm>
        </p:spPr>
        <p:txBody>
          <a:bodyPr vert="horz" lIns="91440" tIns="45720" rIns="91440" bIns="45720" rtlCol="0">
            <a:normAutofit/>
          </a:bodyPr>
          <a:lstStyle/>
          <a:p>
            <a:r>
              <a:rPr lang="en-US" dirty="0"/>
              <a:t>Top Tens in 2019</a:t>
            </a:r>
          </a:p>
        </p:txBody>
      </p:sp>
      <p:sp>
        <p:nvSpPr>
          <p:cNvPr id="3" name="Content Placeholder 2">
            <a:extLst>
              <a:ext uri="{FF2B5EF4-FFF2-40B4-BE49-F238E27FC236}">
                <a16:creationId xmlns:a16="http://schemas.microsoft.com/office/drawing/2014/main" id="{648E929F-7B96-47D2-A442-FF1991360FB5}"/>
              </a:ext>
            </a:extLst>
          </p:cNvPr>
          <p:cNvSpPr>
            <a:spLocks noGrp="1"/>
          </p:cNvSpPr>
          <p:nvPr>
            <p:ph idx="1"/>
          </p:nvPr>
        </p:nvSpPr>
        <p:spPr>
          <a:xfrm>
            <a:off x="6940296" y="2871982"/>
            <a:ext cx="4668256" cy="3181684"/>
          </a:xfrm>
        </p:spPr>
        <p:txBody>
          <a:bodyPr vert="horz" lIns="91440" tIns="45720" rIns="91440" bIns="45720" rtlCol="0" anchor="t">
            <a:normAutofit/>
          </a:bodyPr>
          <a:lstStyle/>
          <a:p>
            <a:pPr marL="0" indent="0">
              <a:buNone/>
            </a:pPr>
            <a:r>
              <a:rPr lang="en-US" sz="1800" dirty="0"/>
              <a:t>Top Alisson saves</a:t>
            </a:r>
          </a:p>
          <a:p>
            <a:pPr marL="0" indent="0">
              <a:buNone/>
            </a:pPr>
            <a:r>
              <a:rPr lang="en-US" sz="1800" dirty="0"/>
              <a:t>Top Goals</a:t>
            </a:r>
          </a:p>
          <a:p>
            <a:pPr marL="0" indent="0">
              <a:buNone/>
            </a:pPr>
            <a:r>
              <a:rPr lang="en-US" sz="1800" dirty="0"/>
              <a:t>Click on images to see video </a:t>
            </a:r>
          </a:p>
        </p:txBody>
      </p:sp>
      <p:pic>
        <p:nvPicPr>
          <p:cNvPr id="4104" name="Picture 8" descr="Alisson Becker 2019 - INSANE SAVES🔥 - YouTube">
            <a:hlinkClick r:id="rId2"/>
            <a:extLst>
              <a:ext uri="{FF2B5EF4-FFF2-40B4-BE49-F238E27FC236}">
                <a16:creationId xmlns:a16="http://schemas.microsoft.com/office/drawing/2014/main" id="{26F2A924-471C-479C-9C3E-4C9C5D4BBF7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876" r="26873" b="-2"/>
          <a:stretch/>
        </p:blipFill>
        <p:spPr bwMode="auto">
          <a:xfrm>
            <a:off x="3559122" y="2661260"/>
            <a:ext cx="2788920" cy="2788920"/>
          </a:xfrm>
          <a:custGeom>
            <a:avLst/>
            <a:gdLst/>
            <a:ahLst/>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a:noFill/>
          <a:extLst>
            <a:ext uri="{909E8E84-426E-40DD-AFC4-6F175D3DCCD1}">
              <a14:hiddenFill xmlns:a14="http://schemas.microsoft.com/office/drawing/2010/main">
                <a:solidFill>
                  <a:srgbClr val="FFFFFF"/>
                </a:solidFill>
              </a14:hiddenFill>
            </a:ext>
          </a:extLst>
        </p:spPr>
      </p:pic>
      <p:pic>
        <p:nvPicPr>
          <p:cNvPr id="4108" name="Picture 12" descr="This is Why Salah,Mane and Firmino Best Trio in the World - YouTube">
            <a:hlinkClick r:id="rId4"/>
            <a:extLst>
              <a:ext uri="{FF2B5EF4-FFF2-40B4-BE49-F238E27FC236}">
                <a16:creationId xmlns:a16="http://schemas.microsoft.com/office/drawing/2014/main" id="{DB947B80-72F3-496A-8C49-6605C65B9CD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6661" r="17663" b="2"/>
          <a:stretch/>
        </p:blipFill>
        <p:spPr bwMode="auto">
          <a:xfrm>
            <a:off x="0" y="0"/>
            <a:ext cx="3967953" cy="3383270"/>
          </a:xfrm>
          <a:custGeom>
            <a:avLst/>
            <a:gdLst/>
            <a:ahLst/>
            <a:cxnLst/>
            <a:rect l="l" t="t" r="r" b="b"/>
            <a:pathLst>
              <a:path w="3967973" h="3383280">
                <a:moveTo>
                  <a:pt x="0" y="0"/>
                </a:moveTo>
                <a:lnTo>
                  <a:pt x="3605273" y="0"/>
                </a:lnTo>
                <a:lnTo>
                  <a:pt x="3704836" y="163887"/>
                </a:lnTo>
                <a:cubicBezTo>
                  <a:pt x="3872651" y="472804"/>
                  <a:pt x="3967973" y="826817"/>
                  <a:pt x="3967973" y="1203093"/>
                </a:cubicBezTo>
                <a:cubicBezTo>
                  <a:pt x="3967973" y="2407177"/>
                  <a:pt x="2991870" y="3383280"/>
                  <a:pt x="1787786" y="3383280"/>
                </a:cubicBezTo>
                <a:cubicBezTo>
                  <a:pt x="1110489" y="3383280"/>
                  <a:pt x="505326" y="3074435"/>
                  <a:pt x="105448" y="2589894"/>
                </a:cubicBezTo>
                <a:lnTo>
                  <a:pt x="0" y="2448881"/>
                </a:lnTo>
                <a:close/>
              </a:path>
            </a:pathLst>
          </a:custGeom>
          <a:noFill/>
          <a:extLst>
            <a:ext uri="{909E8E84-426E-40DD-AFC4-6F175D3DCCD1}">
              <a14:hiddenFill xmlns:a14="http://schemas.microsoft.com/office/drawing/2010/main">
                <a:solidFill>
                  <a:srgbClr val="FFFFFF"/>
                </a:solidFill>
              </a14:hiddenFill>
            </a:ext>
          </a:extLst>
        </p:spPr>
      </p:pic>
      <p:pic>
        <p:nvPicPr>
          <p:cNvPr id="4102" name="Picture 6" descr="LYRICshowcases: Our Top Ten Favourite Country Songs of 2019 ...">
            <a:extLst>
              <a:ext uri="{FF2B5EF4-FFF2-40B4-BE49-F238E27FC236}">
                <a16:creationId xmlns:a16="http://schemas.microsoft.com/office/drawing/2014/main" id="{2636697F-CDE7-4A0B-8B7C-EFC978EC3D6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4683" r="16195" b="2"/>
          <a:stretch/>
        </p:blipFill>
        <p:spPr bwMode="auto">
          <a:xfrm>
            <a:off x="4825" y="4007260"/>
            <a:ext cx="3155071" cy="2850749"/>
          </a:xfrm>
          <a:custGeom>
            <a:avLst/>
            <a:gdLst/>
            <a:ahLst/>
            <a:cxnLst/>
            <a:rect l="l" t="t" r="r" b="b"/>
            <a:pathLst>
              <a:path w="3155071" h="2850749">
                <a:moveTo>
                  <a:pt x="1358746" y="0"/>
                </a:moveTo>
                <a:cubicBezTo>
                  <a:pt x="2350829" y="0"/>
                  <a:pt x="3155071" y="804242"/>
                  <a:pt x="3155071" y="1796325"/>
                </a:cubicBezTo>
                <a:cubicBezTo>
                  <a:pt x="3155071" y="2168356"/>
                  <a:pt x="3041975" y="2513972"/>
                  <a:pt x="2848287" y="2800668"/>
                </a:cubicBezTo>
                <a:lnTo>
                  <a:pt x="2810837" y="2850749"/>
                </a:lnTo>
                <a:lnTo>
                  <a:pt x="0" y="2850749"/>
                </a:lnTo>
                <a:lnTo>
                  <a:pt x="0" y="623564"/>
                </a:lnTo>
                <a:lnTo>
                  <a:pt x="88552" y="526132"/>
                </a:lnTo>
                <a:cubicBezTo>
                  <a:pt x="413623" y="201061"/>
                  <a:pt x="862705" y="0"/>
                  <a:pt x="1358746" y="0"/>
                </a:cubicBezTo>
                <a:close/>
              </a:path>
            </a:pathLst>
          </a:custGeom>
          <a:noFill/>
          <a:extLst>
            <a:ext uri="{909E8E84-426E-40DD-AFC4-6F175D3DCCD1}">
              <a14:hiddenFill xmlns:a14="http://schemas.microsoft.com/office/drawing/2010/main">
                <a:solidFill>
                  <a:srgbClr val="FFFFFF"/>
                </a:solidFill>
              </a14:hiddenFill>
            </a:ext>
          </a:extLst>
        </p:spPr>
      </p:pic>
      <p:sp>
        <p:nvSpPr>
          <p:cNvPr id="4" name="AutoShape 4" descr="University of Birmingham's 'top ten' celebrates global impact">
            <a:extLst>
              <a:ext uri="{FF2B5EF4-FFF2-40B4-BE49-F238E27FC236}">
                <a16:creationId xmlns:a16="http://schemas.microsoft.com/office/drawing/2014/main" id="{D3F08E52-D464-409A-B6CC-51401DCBD59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881286995"/>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D3FFFA32-D9F4-4AF9-A025-CD128AC85E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360967"/>
            <a:ext cx="12192000" cy="5497033"/>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2823A416-999C-4FA3-A853-0AE48404B5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0" y="0"/>
            <a:ext cx="12192000" cy="3049325"/>
            <a:chOff x="0" y="3808676"/>
            <a:chExt cx="12192000" cy="3049325"/>
          </a:xfrm>
        </p:grpSpPr>
        <p:pic>
          <p:nvPicPr>
            <p:cNvPr id="37" name="Picture 36">
              <a:extLst>
                <a:ext uri="{FF2B5EF4-FFF2-40B4-BE49-F238E27FC236}">
                  <a16:creationId xmlns:a16="http://schemas.microsoft.com/office/drawing/2014/main" id="{9362F656-1A8D-4BA3-BA72-92332E75DB9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t="45716" b="9820"/>
            <a:stretch>
              <a:fillRect/>
            </a:stretch>
          </p:blipFill>
          <p:spPr>
            <a:xfrm>
              <a:off x="0" y="3808676"/>
              <a:ext cx="12192000" cy="3049325"/>
            </a:xfrm>
            <a:custGeom>
              <a:avLst/>
              <a:gdLst>
                <a:gd name="connsiteX0" fmla="*/ 0 w 12192000"/>
                <a:gd name="connsiteY0" fmla="*/ 0 h 3049325"/>
                <a:gd name="connsiteX1" fmla="*/ 12192000 w 12192000"/>
                <a:gd name="connsiteY1" fmla="*/ 0 h 3049325"/>
                <a:gd name="connsiteX2" fmla="*/ 12192000 w 12192000"/>
                <a:gd name="connsiteY2" fmla="*/ 3049325 h 3049325"/>
                <a:gd name="connsiteX3" fmla="*/ 0 w 12192000"/>
                <a:gd name="connsiteY3" fmla="*/ 3049325 h 3049325"/>
              </a:gdLst>
              <a:ahLst/>
              <a:cxnLst>
                <a:cxn ang="0">
                  <a:pos x="connsiteX0" y="connsiteY0"/>
                </a:cxn>
                <a:cxn ang="0">
                  <a:pos x="connsiteX1" y="connsiteY1"/>
                </a:cxn>
                <a:cxn ang="0">
                  <a:pos x="connsiteX2" y="connsiteY2"/>
                </a:cxn>
                <a:cxn ang="0">
                  <a:pos x="connsiteX3" y="connsiteY3"/>
                </a:cxn>
              </a:cxnLst>
              <a:rect l="l" t="t" r="r" b="b"/>
              <a:pathLst>
                <a:path w="12192000" h="3049325">
                  <a:moveTo>
                    <a:pt x="0" y="0"/>
                  </a:moveTo>
                  <a:lnTo>
                    <a:pt x="12192000" y="0"/>
                  </a:lnTo>
                  <a:lnTo>
                    <a:pt x="12192000" y="3049325"/>
                  </a:lnTo>
                  <a:lnTo>
                    <a:pt x="0" y="3049325"/>
                  </a:lnTo>
                  <a:close/>
                </a:path>
              </a:pathLst>
            </a:custGeom>
          </p:spPr>
        </p:pic>
        <p:sp>
          <p:nvSpPr>
            <p:cNvPr id="38" name="Oval 37">
              <a:extLst>
                <a:ext uri="{FF2B5EF4-FFF2-40B4-BE49-F238E27FC236}">
                  <a16:creationId xmlns:a16="http://schemas.microsoft.com/office/drawing/2014/main" id="{9338807D-FB66-4E3A-9CF0-786662C4A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7339" y="5375082"/>
              <a:ext cx="373711" cy="40551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B2760748-F59B-45E1-9E14-4F8C58890787}"/>
              </a:ext>
            </a:extLst>
          </p:cNvPr>
          <p:cNvSpPr>
            <a:spLocks noGrp="1"/>
          </p:cNvSpPr>
          <p:nvPr>
            <p:ph type="title"/>
          </p:nvPr>
        </p:nvSpPr>
        <p:spPr>
          <a:xfrm>
            <a:off x="1179226" y="448056"/>
            <a:ext cx="9833548" cy="1066802"/>
          </a:xfrm>
        </p:spPr>
        <p:txBody>
          <a:bodyPr>
            <a:normAutofit/>
          </a:bodyPr>
          <a:lstStyle/>
          <a:p>
            <a:r>
              <a:rPr lang="en-US" sz="4000" dirty="0">
                <a:solidFill>
                  <a:srgbClr val="FF0000"/>
                </a:solidFill>
              </a:rPr>
              <a:t>Klopp Fact File </a:t>
            </a:r>
          </a:p>
        </p:txBody>
      </p:sp>
      <p:sp>
        <p:nvSpPr>
          <p:cNvPr id="20" name="Content Placeholder 19">
            <a:extLst>
              <a:ext uri="{FF2B5EF4-FFF2-40B4-BE49-F238E27FC236}">
                <a16:creationId xmlns:a16="http://schemas.microsoft.com/office/drawing/2014/main" id="{C6340040-5CB2-4894-B91C-D7E284AC580C}"/>
              </a:ext>
            </a:extLst>
          </p:cNvPr>
          <p:cNvSpPr>
            <a:spLocks noGrp="1"/>
          </p:cNvSpPr>
          <p:nvPr>
            <p:ph idx="1"/>
          </p:nvPr>
        </p:nvSpPr>
        <p:spPr>
          <a:xfrm>
            <a:off x="1179226" y="3049325"/>
            <a:ext cx="9833548" cy="2945574"/>
          </a:xfrm>
        </p:spPr>
        <p:txBody>
          <a:bodyPr anchor="ctr">
            <a:normAutofit lnSpcReduction="10000"/>
          </a:bodyPr>
          <a:lstStyle/>
          <a:p>
            <a:r>
              <a:rPr lang="en-US" sz="2200" b="1" dirty="0">
                <a:solidFill>
                  <a:srgbClr val="FFFFFF"/>
                </a:solidFill>
              </a:rPr>
              <a:t>Born</a:t>
            </a:r>
            <a:r>
              <a:rPr lang="en-GB" sz="2200" b="1" dirty="0">
                <a:solidFill>
                  <a:srgbClr val="FFFFFF"/>
                </a:solidFill>
              </a:rPr>
              <a:t>: </a:t>
            </a:r>
            <a:r>
              <a:rPr lang="en-GB" sz="2200" dirty="0">
                <a:solidFill>
                  <a:srgbClr val="FFFFFF"/>
                </a:solidFill>
              </a:rPr>
              <a:t>16 June 1967 age 53 years, Stuttgart, Germany</a:t>
            </a:r>
          </a:p>
          <a:p>
            <a:r>
              <a:rPr lang="en-GB" sz="2200" b="1" dirty="0">
                <a:solidFill>
                  <a:srgbClr val="FFFFFF"/>
                </a:solidFill>
              </a:rPr>
              <a:t>Height: </a:t>
            </a:r>
            <a:r>
              <a:rPr lang="en-GB" sz="2200" dirty="0">
                <a:solidFill>
                  <a:srgbClr val="FFFFFF"/>
                </a:solidFill>
              </a:rPr>
              <a:t>1.91 m </a:t>
            </a:r>
          </a:p>
          <a:p>
            <a:r>
              <a:rPr lang="en-GB" sz="2200" b="1" dirty="0">
                <a:solidFill>
                  <a:srgbClr val="FFFFFF"/>
                </a:solidFill>
              </a:rPr>
              <a:t>Salary: </a:t>
            </a:r>
            <a:r>
              <a:rPr lang="en-GB" sz="2200" dirty="0">
                <a:solidFill>
                  <a:srgbClr val="FFFFFF"/>
                </a:solidFill>
              </a:rPr>
              <a:t>3.56 million GBP </a:t>
            </a:r>
          </a:p>
          <a:p>
            <a:r>
              <a:rPr lang="en-GB" sz="2200" b="1" dirty="0">
                <a:solidFill>
                  <a:srgbClr val="FFFFFF"/>
                </a:solidFill>
              </a:rPr>
              <a:t>Teams he played for: </a:t>
            </a:r>
            <a:r>
              <a:rPr lang="en-GB" sz="2200" dirty="0">
                <a:solidFill>
                  <a:srgbClr val="FFFFFF"/>
                </a:solidFill>
              </a:rPr>
              <a:t>FSV Mainz 05</a:t>
            </a:r>
          </a:p>
          <a:p>
            <a:r>
              <a:rPr lang="en-GB" sz="2200" b="1" dirty="0">
                <a:solidFill>
                  <a:srgbClr val="FFFFFF"/>
                </a:solidFill>
              </a:rPr>
              <a:t>Teams he coached: </a:t>
            </a:r>
            <a:r>
              <a:rPr lang="en-GB" sz="2200" dirty="0">
                <a:solidFill>
                  <a:srgbClr val="FFFFFF"/>
                </a:solidFill>
              </a:rPr>
              <a:t>2001-2008 Mainz 05,   2008-2015 Borussia Dortmund, </a:t>
            </a:r>
          </a:p>
          <a:p>
            <a:pPr marL="0" indent="0">
              <a:buNone/>
            </a:pPr>
            <a:r>
              <a:rPr lang="en-GB" sz="2200" dirty="0">
                <a:solidFill>
                  <a:srgbClr val="FFFFFF"/>
                </a:solidFill>
              </a:rPr>
              <a:t>    2015- present Liverpool</a:t>
            </a:r>
          </a:p>
          <a:p>
            <a:r>
              <a:rPr lang="en-GB" sz="2200" b="1" dirty="0">
                <a:solidFill>
                  <a:srgbClr val="FFFFFF"/>
                </a:solidFill>
              </a:rPr>
              <a:t>Children: </a:t>
            </a:r>
            <a:r>
              <a:rPr lang="en-GB" sz="2200" dirty="0">
                <a:solidFill>
                  <a:srgbClr val="FFFFFF"/>
                </a:solidFill>
              </a:rPr>
              <a:t>Marc Klopp</a:t>
            </a:r>
          </a:p>
          <a:p>
            <a:endParaRPr lang="en-US" sz="2200" dirty="0">
              <a:solidFill>
                <a:srgbClr val="FFFFFF"/>
              </a:solidFill>
            </a:endParaRPr>
          </a:p>
        </p:txBody>
      </p:sp>
      <p:pic>
        <p:nvPicPr>
          <p:cNvPr id="5124" name="Picture 4">
            <a:extLst>
              <a:ext uri="{FF2B5EF4-FFF2-40B4-BE49-F238E27FC236}">
                <a16:creationId xmlns:a16="http://schemas.microsoft.com/office/drawing/2014/main" id="{9878FE14-6B53-4E4E-A697-D4D8144DCD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99443" y="172414"/>
            <a:ext cx="2676940" cy="3789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7951232"/>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25"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Rectangle 28">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7BD56E77-A501-4DF3-840F-5F5DE7A66CCB}"/>
              </a:ext>
            </a:extLst>
          </p:cNvPr>
          <p:cNvSpPr>
            <a:spLocks noGrp="1"/>
          </p:cNvSpPr>
          <p:nvPr>
            <p:ph type="title"/>
          </p:nvPr>
        </p:nvSpPr>
        <p:spPr/>
        <p:txBody>
          <a:bodyPr/>
          <a:lstStyle/>
          <a:p>
            <a:r>
              <a:rPr lang="en-US"/>
              <a:t>Premier League 2020 </a:t>
            </a:r>
            <a:endParaRPr lang="en-US" dirty="0"/>
          </a:p>
        </p:txBody>
      </p:sp>
      <p:sp>
        <p:nvSpPr>
          <p:cNvPr id="3" name="Content Placeholder 2">
            <a:extLst>
              <a:ext uri="{FF2B5EF4-FFF2-40B4-BE49-F238E27FC236}">
                <a16:creationId xmlns:a16="http://schemas.microsoft.com/office/drawing/2014/main" id="{1F40AACF-BFE9-4773-9462-11523CA0B8F6}"/>
              </a:ext>
            </a:extLst>
          </p:cNvPr>
          <p:cNvSpPr>
            <a:spLocks noGrp="1"/>
          </p:cNvSpPr>
          <p:nvPr>
            <p:ph idx="1"/>
          </p:nvPr>
        </p:nvSpPr>
        <p:spPr>
          <a:xfrm>
            <a:off x="1222645" y="2378076"/>
            <a:ext cx="10515600" cy="4351338"/>
          </a:xfrm>
        </p:spPr>
        <p:txBody>
          <a:bodyPr/>
          <a:lstStyle/>
          <a:p>
            <a:pPr marL="0" indent="0">
              <a:buNone/>
            </a:pPr>
            <a:r>
              <a:rPr lang="en-US" dirty="0"/>
              <a:t>Two games off winning</a:t>
            </a:r>
          </a:p>
          <a:p>
            <a:pPr marL="0" indent="0">
              <a:buNone/>
            </a:pPr>
            <a:r>
              <a:rPr lang="en-US" dirty="0"/>
              <a:t>the prem!!!</a:t>
            </a:r>
          </a:p>
          <a:p>
            <a:pPr marL="0" indent="0">
              <a:buNone/>
            </a:pPr>
            <a:r>
              <a:rPr lang="en-US" dirty="0"/>
              <a:t>If we win against </a:t>
            </a:r>
          </a:p>
          <a:p>
            <a:pPr marL="0" indent="0">
              <a:buNone/>
            </a:pPr>
            <a:r>
              <a:rPr lang="en-US" dirty="0"/>
              <a:t>Everton and Crystal Palace </a:t>
            </a:r>
          </a:p>
          <a:p>
            <a:pPr marL="0" indent="0">
              <a:buNone/>
            </a:pPr>
            <a:r>
              <a:rPr lang="en-US" dirty="0"/>
              <a:t>we will be League </a:t>
            </a:r>
          </a:p>
          <a:p>
            <a:pPr marL="0" indent="0">
              <a:buNone/>
            </a:pPr>
            <a:r>
              <a:rPr lang="en-US" dirty="0"/>
              <a:t>Champions 2019-2020 with</a:t>
            </a:r>
          </a:p>
          <a:p>
            <a:pPr marL="0" indent="0">
              <a:buNone/>
            </a:pPr>
            <a:r>
              <a:rPr lang="en-US" dirty="0"/>
              <a:t>7 games remaining.</a:t>
            </a:r>
          </a:p>
        </p:txBody>
      </p:sp>
      <p:pic>
        <p:nvPicPr>
          <p:cNvPr id="5" name="Picture 4">
            <a:extLst>
              <a:ext uri="{FF2B5EF4-FFF2-40B4-BE49-F238E27FC236}">
                <a16:creationId xmlns:a16="http://schemas.microsoft.com/office/drawing/2014/main" id="{45F81A8C-DE24-4D8F-9A3A-1F95A72DD77B}"/>
              </a:ext>
            </a:extLst>
          </p:cNvPr>
          <p:cNvPicPr>
            <a:picLocks noChangeAspect="1"/>
          </p:cNvPicPr>
          <p:nvPr/>
        </p:nvPicPr>
        <p:blipFill>
          <a:blip r:embed="rId2"/>
          <a:stretch>
            <a:fillRect/>
          </a:stretch>
        </p:blipFill>
        <p:spPr>
          <a:xfrm>
            <a:off x="5528291" y="2378076"/>
            <a:ext cx="5669647" cy="3910101"/>
          </a:xfrm>
          <a:prstGeom prst="rect">
            <a:avLst/>
          </a:prstGeom>
        </p:spPr>
      </p:pic>
    </p:spTree>
    <p:extLst>
      <p:ext uri="{BB962C8B-B14F-4D97-AF65-F5344CB8AC3E}">
        <p14:creationId xmlns:p14="http://schemas.microsoft.com/office/powerpoint/2010/main" val="3420690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F7236-E501-49D5-B42E-5D0AEB2C0572}"/>
              </a:ext>
            </a:extLst>
          </p:cNvPr>
          <p:cNvSpPr>
            <a:spLocks noGrp="1"/>
          </p:cNvSpPr>
          <p:nvPr>
            <p:ph type="title"/>
          </p:nvPr>
        </p:nvSpPr>
        <p:spPr/>
        <p:txBody>
          <a:bodyPr/>
          <a:lstStyle/>
          <a:p>
            <a:pPr algn="ctr"/>
            <a:r>
              <a:rPr lang="en-US" dirty="0">
                <a:solidFill>
                  <a:schemeClr val="bg1"/>
                </a:solidFill>
              </a:rPr>
              <a:t>The Klopp Effect by Matthew Daly P6</a:t>
            </a:r>
          </a:p>
        </p:txBody>
      </p:sp>
      <p:sp>
        <p:nvSpPr>
          <p:cNvPr id="3" name="Content Placeholder 2">
            <a:extLst>
              <a:ext uri="{FF2B5EF4-FFF2-40B4-BE49-F238E27FC236}">
                <a16:creationId xmlns:a16="http://schemas.microsoft.com/office/drawing/2014/main" id="{9EA76548-C92B-413D-95B5-94DD95DA70C4}"/>
              </a:ext>
            </a:extLst>
          </p:cNvPr>
          <p:cNvSpPr>
            <a:spLocks noGrp="1"/>
          </p:cNvSpPr>
          <p:nvPr>
            <p:ph idx="1"/>
          </p:nvPr>
        </p:nvSpPr>
        <p:spPr>
          <a:xfrm>
            <a:off x="692426" y="1547329"/>
            <a:ext cx="10515600" cy="4351338"/>
          </a:xfrm>
        </p:spPr>
        <p:txBody>
          <a:bodyPr/>
          <a:lstStyle/>
          <a:p>
            <a:pPr marL="0" indent="0" algn="ctr">
              <a:buNone/>
            </a:pPr>
            <a:r>
              <a:rPr lang="en-US" dirty="0">
                <a:solidFill>
                  <a:schemeClr val="bg1"/>
                </a:solidFill>
              </a:rPr>
              <a:t>Dreams do come true – Click on crest for surprise!</a:t>
            </a:r>
            <a:r>
              <a:rPr lang="en-US" dirty="0">
                <a:hlinkClick r:id="rId2"/>
              </a:rPr>
              <a:t> </a:t>
            </a:r>
            <a:endParaRPr lang="en-US" dirty="0">
              <a:solidFill>
                <a:schemeClr val="bg1"/>
              </a:solidFill>
            </a:endParaRPr>
          </a:p>
        </p:txBody>
      </p:sp>
      <p:pic>
        <p:nvPicPr>
          <p:cNvPr id="6146" name="Picture 2" descr="Liverpool F.C. - Wikipedia">
            <a:hlinkClick r:id="rId2"/>
            <a:extLst>
              <a:ext uri="{FF2B5EF4-FFF2-40B4-BE49-F238E27FC236}">
                <a16:creationId xmlns:a16="http://schemas.microsoft.com/office/drawing/2014/main" id="{C14CC67D-DE0B-4986-A912-45039D4CE3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4865" y="1958767"/>
            <a:ext cx="3832183" cy="4534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4543387"/>
      </p:ext>
    </p:extLst>
  </p:cSld>
  <p:clrMapOvr>
    <a:masterClrMapping/>
  </p:clrMapOvr>
</p:sld>
</file>

<file path=ppt/theme/theme1.xml><?xml version="1.0" encoding="utf-8"?>
<a:theme xmlns:a="http://schemas.openxmlformats.org/drawingml/2006/main" name="Office Theme">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TotalTime>
  <Words>176</Words>
  <Application>Microsoft Office PowerPoint</Application>
  <PresentationFormat>Widescreen</PresentationFormat>
  <Paragraphs>34</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Liverpool</vt:lpstr>
      <vt:lpstr>Champions League Final 2018   </vt:lpstr>
      <vt:lpstr>A winning year </vt:lpstr>
      <vt:lpstr>Top Tens in 2019</vt:lpstr>
      <vt:lpstr>Klopp Fact File </vt:lpstr>
      <vt:lpstr>Premier League 2020 </vt:lpstr>
      <vt:lpstr>The Klopp Effect by Matthew Daly P6</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Liverpool</dc:title>
  <dc:creator>GEMMA DALY</dc:creator>
  <cp:lastModifiedBy>GEMMA DALY</cp:lastModifiedBy>
  <cp:revision>3</cp:revision>
  <dcterms:created xsi:type="dcterms:W3CDTF">2020-06-18T11:11:33Z</dcterms:created>
  <dcterms:modified xsi:type="dcterms:W3CDTF">2020-06-18T11:33:57Z</dcterms:modified>
</cp:coreProperties>
</file>