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402FB-D100-44C9-8968-0685FDAF0165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2BDB4-63D9-43AE-B198-8C758C06CC9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2BDB4-63D9-43AE-B198-8C758C06CC91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2BDB4-63D9-43AE-B198-8C758C06CC91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2BDB4-63D9-43AE-B198-8C758C06CC9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2BDB4-63D9-43AE-B198-8C758C06CC91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C2DC7-D87D-4A77-BB2F-697D32D60C22}" type="datetimeFigureOut">
              <a:rPr lang="en-GB" smtClean="0"/>
              <a:pPr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DD5EB-02F1-4E44-9C92-776E80893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n-I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 Life of a Caterpillar</a:t>
            </a:r>
            <a:br>
              <a:rPr lang="en-I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I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Joe </a:t>
            </a:r>
            <a:r>
              <a:rPr lang="en-IE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Hegarty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/>
          <a:lstStyle/>
          <a:p>
            <a:r>
              <a:rPr lang="en-IE" dirty="0" smtClean="0"/>
              <a:t>One of my birthday presents was five caterpillars.  They stayed in their tub eating and sleeping for 2 weeks.</a:t>
            </a:r>
          </a:p>
          <a:p>
            <a:endParaRPr lang="en-GB" dirty="0"/>
          </a:p>
        </p:txBody>
      </p:sp>
      <p:pic>
        <p:nvPicPr>
          <p:cNvPr id="4" name="Picture 3" descr="IMG_277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3367922" y="2328822"/>
            <a:ext cx="2143787" cy="1607840"/>
          </a:xfrm>
          <a:prstGeom prst="rect">
            <a:avLst/>
          </a:prstGeom>
        </p:spPr>
      </p:pic>
      <p:pic>
        <p:nvPicPr>
          <p:cNvPr id="5" name="Picture 4" descr="caterpilla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916832"/>
            <a:ext cx="26670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287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32656"/>
            <a:ext cx="3995936" cy="29969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476672"/>
            <a:ext cx="38426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They got very big and moved to the lid </a:t>
            </a:r>
            <a:endParaRPr lang="en-IE" sz="3200" dirty="0" smtClean="0"/>
          </a:p>
          <a:p>
            <a:r>
              <a:rPr lang="en-IE" sz="3200" dirty="0" smtClean="0"/>
              <a:t>of </a:t>
            </a:r>
            <a:r>
              <a:rPr lang="en-IE" sz="3200" dirty="0" smtClean="0"/>
              <a:t>the tub for a long sleep.</a:t>
            </a:r>
            <a:endParaRPr lang="en-GB" sz="3200" dirty="0"/>
          </a:p>
        </p:txBody>
      </p:sp>
      <p:pic>
        <p:nvPicPr>
          <p:cNvPr id="6" name="Picture 5" descr="IMG_289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1602" y="2564904"/>
            <a:ext cx="2808312" cy="37444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1560" y="4077072"/>
            <a:ext cx="5123839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 smtClean="0"/>
              <a:t>I cleaned the silk off their </a:t>
            </a:r>
          </a:p>
          <a:p>
            <a:r>
              <a:rPr lang="en-IE" sz="3200" dirty="0" smtClean="0"/>
              <a:t>hard shells with a cotton bud.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G_290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707904" y="1628800"/>
            <a:ext cx="5177548" cy="3883161"/>
          </a:xfrm>
        </p:spPr>
      </p:pic>
      <p:sp>
        <p:nvSpPr>
          <p:cNvPr id="6" name="TextBox 5"/>
          <p:cNvSpPr txBox="1"/>
          <p:nvPr/>
        </p:nvSpPr>
        <p:spPr>
          <a:xfrm>
            <a:off x="179512" y="1556792"/>
            <a:ext cx="34563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 smtClean="0"/>
              <a:t>I moved the caterpillars to the </a:t>
            </a:r>
          </a:p>
          <a:p>
            <a:r>
              <a:rPr lang="en-IE" sz="3600" dirty="0" smtClean="0"/>
              <a:t>chrysalis station and into a big net.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303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988840"/>
            <a:ext cx="2808312" cy="37444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9512" y="1340768"/>
            <a:ext cx="645939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 smtClean="0"/>
              <a:t>In one week five butterflies hatched.  </a:t>
            </a:r>
          </a:p>
          <a:p>
            <a:endParaRPr lang="en-IE" sz="3200" dirty="0" smtClean="0"/>
          </a:p>
          <a:p>
            <a:r>
              <a:rPr lang="en-IE" sz="3200" dirty="0" smtClean="0"/>
              <a:t>Here is my brother James </a:t>
            </a:r>
          </a:p>
          <a:p>
            <a:r>
              <a:rPr lang="en-IE" sz="3200" dirty="0" smtClean="0"/>
              <a:t>holding a butterfly before </a:t>
            </a:r>
          </a:p>
          <a:p>
            <a:r>
              <a:rPr lang="en-IE" sz="3200" dirty="0" smtClean="0"/>
              <a:t>we set them all free. </a:t>
            </a:r>
            <a:endParaRPr lang="en-GB" sz="3200" dirty="0"/>
          </a:p>
        </p:txBody>
      </p:sp>
      <p:sp>
        <p:nvSpPr>
          <p:cNvPr id="2050" name="AutoShape 2" descr="Millions of painted lady butterflies seen across UK in once-in-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 descr="painted lad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4581128"/>
            <a:ext cx="2514600" cy="1819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96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 Life of a Caterpillar by Joe Hegarty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nuala.o'farrell</dc:creator>
  <cp:lastModifiedBy>nuala.o'farrell</cp:lastModifiedBy>
  <cp:revision>3</cp:revision>
  <dcterms:created xsi:type="dcterms:W3CDTF">2020-06-16T14:34:53Z</dcterms:created>
  <dcterms:modified xsi:type="dcterms:W3CDTF">2020-06-17T12:02:06Z</dcterms:modified>
</cp:coreProperties>
</file>