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4C633C-FFEB-4473-BE20-5F97BD03A26B}"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37183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C633C-FFEB-4473-BE20-5F97BD03A26B}"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57887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C633C-FFEB-4473-BE20-5F97BD03A26B}"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952674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C633C-FFEB-4473-BE20-5F97BD03A26B}"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62120-D976-4DA3-A72C-BE0D9DE39410}"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78912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C633C-FFEB-4473-BE20-5F97BD03A26B}"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352476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4C633C-FFEB-4473-BE20-5F97BD03A26B}" type="datetimeFigureOut">
              <a:rPr lang="en-GB" smtClean="0"/>
              <a:t>17/06/2020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194006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4C633C-FFEB-4473-BE20-5F97BD03A26B}" type="datetimeFigureOut">
              <a:rPr lang="en-GB" smtClean="0"/>
              <a:t>17/06/2020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671401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C633C-FFEB-4473-BE20-5F97BD03A26B}"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947593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C633C-FFEB-4473-BE20-5F97BD03A26B}"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287782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C633C-FFEB-4473-BE20-5F97BD03A26B}"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19189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C633C-FFEB-4473-BE20-5F97BD03A26B}"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380582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4C633C-FFEB-4473-BE20-5F97BD03A26B}"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415698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4C633C-FFEB-4473-BE20-5F97BD03A26B}" type="datetimeFigureOut">
              <a:rPr lang="en-GB" smtClean="0"/>
              <a:t>17/06/2020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20081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4C633C-FFEB-4473-BE20-5F97BD03A26B}" type="datetimeFigureOut">
              <a:rPr lang="en-GB" smtClean="0"/>
              <a:t>17/06/2020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341731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4C633C-FFEB-4473-BE20-5F97BD03A26B}" type="datetimeFigureOut">
              <a:rPr lang="en-GB" smtClean="0"/>
              <a:t>17/06/2020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1456482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C633C-FFEB-4473-BE20-5F97BD03A26B}"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159262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C633C-FFEB-4473-BE20-5F97BD03A26B}"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62120-D976-4DA3-A72C-BE0D9DE39410}" type="slidenum">
              <a:rPr lang="en-GB" smtClean="0"/>
              <a:t>‹#›</a:t>
            </a:fld>
            <a:endParaRPr lang="en-GB"/>
          </a:p>
        </p:txBody>
      </p:sp>
    </p:spTree>
    <p:extLst>
      <p:ext uri="{BB962C8B-B14F-4D97-AF65-F5344CB8AC3E}">
        <p14:creationId xmlns:p14="http://schemas.microsoft.com/office/powerpoint/2010/main" val="91056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4C633C-FFEB-4473-BE20-5F97BD03A26B}" type="datetimeFigureOut">
              <a:rPr lang="en-GB" smtClean="0"/>
              <a:t>17/06/2020</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9462120-D976-4DA3-A72C-BE0D9DE39410}" type="slidenum">
              <a:rPr lang="en-GB" smtClean="0"/>
              <a:t>‹#›</a:t>
            </a:fld>
            <a:endParaRPr lang="en-GB"/>
          </a:p>
        </p:txBody>
      </p:sp>
    </p:spTree>
    <p:extLst>
      <p:ext uri="{BB962C8B-B14F-4D97-AF65-F5344CB8AC3E}">
        <p14:creationId xmlns:p14="http://schemas.microsoft.com/office/powerpoint/2010/main" val="29755771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647B-FD75-4A31-8D87-0B0D7D689B35}"/>
              </a:ext>
            </a:extLst>
          </p:cNvPr>
          <p:cNvSpPr>
            <a:spLocks noGrp="1"/>
          </p:cNvSpPr>
          <p:nvPr>
            <p:ph type="ctrTitle"/>
          </p:nvPr>
        </p:nvSpPr>
        <p:spPr/>
        <p:txBody>
          <a:bodyPr/>
          <a:lstStyle/>
          <a:p>
            <a:r>
              <a:rPr lang="en-GB" b="1" dirty="0"/>
              <a:t>MY MEMORIES OF ROAN</a:t>
            </a:r>
          </a:p>
        </p:txBody>
      </p:sp>
      <p:sp>
        <p:nvSpPr>
          <p:cNvPr id="3" name="Subtitle 2">
            <a:extLst>
              <a:ext uri="{FF2B5EF4-FFF2-40B4-BE49-F238E27FC236}">
                <a16:creationId xmlns:a16="http://schemas.microsoft.com/office/drawing/2014/main" id="{4DE167F4-EB73-4166-AC13-9AAF56FCFE6F}"/>
              </a:ext>
            </a:extLst>
          </p:cNvPr>
          <p:cNvSpPr>
            <a:spLocks noGrp="1"/>
          </p:cNvSpPr>
          <p:nvPr>
            <p:ph type="subTitle" idx="1"/>
          </p:nvPr>
        </p:nvSpPr>
        <p:spPr/>
        <p:txBody>
          <a:bodyPr/>
          <a:lstStyle/>
          <a:p>
            <a:r>
              <a:rPr lang="en-GB" dirty="0"/>
              <a:t>BY TESS DALY</a:t>
            </a:r>
          </a:p>
        </p:txBody>
      </p:sp>
    </p:spTree>
    <p:extLst>
      <p:ext uri="{BB962C8B-B14F-4D97-AF65-F5344CB8AC3E}">
        <p14:creationId xmlns:p14="http://schemas.microsoft.com/office/powerpoint/2010/main" val="195269918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E6D1F-0748-4FEA-8FBA-B6841710738C}"/>
              </a:ext>
            </a:extLst>
          </p:cNvPr>
          <p:cNvSpPr>
            <a:spLocks noGrp="1"/>
          </p:cNvSpPr>
          <p:nvPr>
            <p:ph sz="quarter" idx="13"/>
          </p:nvPr>
        </p:nvSpPr>
        <p:spPr>
          <a:xfrm>
            <a:off x="913774" y="795130"/>
            <a:ext cx="8256729" cy="4996069"/>
          </a:xfrm>
        </p:spPr>
        <p:txBody>
          <a:bodyPr>
            <a:normAutofit/>
          </a:bodyPr>
          <a:lstStyle/>
          <a:p>
            <a:pPr marL="0" indent="0" algn="ctr">
              <a:buNone/>
            </a:pPr>
            <a:r>
              <a:rPr lang="en-GB" sz="3200" dirty="0"/>
              <a:t>One of my favourite memories of primary school was the colour run that took place last year. It was a great event, we raised a lot of money for the school and it turned out to be a great day out for all the family. Just look at me….. Mr Kavanagh got me right in the face </a:t>
            </a:r>
            <a:r>
              <a:rPr lang="en-GB" sz="3200" dirty="0">
                <a:sym typeface="Wingdings" panose="05000000000000000000" pitchFamily="2" charset="2"/>
              </a:rPr>
              <a:t></a:t>
            </a:r>
            <a:r>
              <a:rPr lang="en-GB" sz="3200" dirty="0"/>
              <a:t> </a:t>
            </a:r>
          </a:p>
        </p:txBody>
      </p:sp>
      <p:pic>
        <p:nvPicPr>
          <p:cNvPr id="5" name="Picture 4" descr="A picture containing person, outdoor, man, young&#10;&#10;Description automatically generated">
            <a:extLst>
              <a:ext uri="{FF2B5EF4-FFF2-40B4-BE49-F238E27FC236}">
                <a16:creationId xmlns:a16="http://schemas.microsoft.com/office/drawing/2014/main" id="{7C770669-2FBA-4034-B51E-E3B1346CC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0503" y="1218647"/>
            <a:ext cx="2823541" cy="3764721"/>
          </a:xfrm>
          <a:prstGeom prst="rect">
            <a:avLst/>
          </a:prstGeom>
        </p:spPr>
      </p:pic>
    </p:spTree>
    <p:extLst>
      <p:ext uri="{BB962C8B-B14F-4D97-AF65-F5344CB8AC3E}">
        <p14:creationId xmlns:p14="http://schemas.microsoft.com/office/powerpoint/2010/main" val="40896785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C59AA-6359-43F2-ACC9-602017F8387B}"/>
              </a:ext>
            </a:extLst>
          </p:cNvPr>
          <p:cNvSpPr>
            <a:spLocks noGrp="1"/>
          </p:cNvSpPr>
          <p:nvPr>
            <p:ph sz="quarter" idx="13"/>
          </p:nvPr>
        </p:nvSpPr>
        <p:spPr>
          <a:xfrm>
            <a:off x="5627755" y="1239078"/>
            <a:ext cx="5000487" cy="4379843"/>
          </a:xfrm>
        </p:spPr>
        <p:txBody>
          <a:bodyPr>
            <a:normAutofit fontScale="92500" lnSpcReduction="10000"/>
          </a:bodyPr>
          <a:lstStyle/>
          <a:p>
            <a:pPr marL="0" indent="0" algn="ctr">
              <a:buNone/>
            </a:pPr>
            <a:r>
              <a:rPr lang="en-GB" sz="3200" dirty="0"/>
              <a:t>Another good memory was the annual Halloween disco, I loved getting dressed up and taking part in the dance competitions.</a:t>
            </a:r>
          </a:p>
          <a:p>
            <a:pPr marL="0" indent="0" algn="ctr">
              <a:buNone/>
            </a:pPr>
            <a:r>
              <a:rPr lang="en-GB" sz="3200" dirty="0"/>
              <a:t>We’re all very scary looking aren’t we !!</a:t>
            </a:r>
          </a:p>
        </p:txBody>
      </p:sp>
      <p:pic>
        <p:nvPicPr>
          <p:cNvPr id="7" name="Picture 6" descr="A group of people posing for the camera&#10;&#10;Description automatically generated">
            <a:extLst>
              <a:ext uri="{FF2B5EF4-FFF2-40B4-BE49-F238E27FC236}">
                <a16:creationId xmlns:a16="http://schemas.microsoft.com/office/drawing/2014/main" id="{4C701DD2-F3B2-43DE-A455-932C1EB7A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1656522"/>
            <a:ext cx="5000487" cy="3750365"/>
          </a:xfrm>
          <a:prstGeom prst="rect">
            <a:avLst/>
          </a:prstGeom>
        </p:spPr>
      </p:pic>
    </p:spTree>
    <p:extLst>
      <p:ext uri="{BB962C8B-B14F-4D97-AF65-F5344CB8AC3E}">
        <p14:creationId xmlns:p14="http://schemas.microsoft.com/office/powerpoint/2010/main" val="507427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13E147-4F1F-42FB-A8E5-0E9DE5523F2F}"/>
              </a:ext>
            </a:extLst>
          </p:cNvPr>
          <p:cNvSpPr>
            <a:spLocks noGrp="1"/>
          </p:cNvSpPr>
          <p:nvPr>
            <p:ph sz="quarter" idx="13"/>
          </p:nvPr>
        </p:nvSpPr>
        <p:spPr>
          <a:xfrm>
            <a:off x="807756" y="980661"/>
            <a:ext cx="6706226" cy="5088834"/>
          </a:xfrm>
        </p:spPr>
        <p:txBody>
          <a:bodyPr>
            <a:normAutofit lnSpcReduction="10000"/>
          </a:bodyPr>
          <a:lstStyle/>
          <a:p>
            <a:pPr marL="0" indent="0" algn="ctr">
              <a:buNone/>
            </a:pPr>
            <a:r>
              <a:rPr lang="en-GB" sz="2800" dirty="0"/>
              <a:t>One of the many sporting activities that I took part in was the girls football. Our last match before coronavirus was the </a:t>
            </a:r>
            <a:r>
              <a:rPr lang="en-GB" sz="2800" dirty="0" err="1"/>
              <a:t>Cumann</a:t>
            </a:r>
            <a:r>
              <a:rPr lang="en-GB" sz="2800" dirty="0"/>
              <a:t> </a:t>
            </a:r>
            <a:r>
              <a:rPr lang="en-GB" sz="2800" dirty="0" err="1"/>
              <a:t>na</a:t>
            </a:r>
            <a:r>
              <a:rPr lang="en-GB" sz="2800" dirty="0"/>
              <a:t> </a:t>
            </a:r>
            <a:r>
              <a:rPr lang="en-GB" sz="2800" dirty="0" err="1"/>
              <a:t>mbunscol</a:t>
            </a:r>
            <a:r>
              <a:rPr lang="en-GB" sz="2800" dirty="0"/>
              <a:t> girls indoor county championship which we won for the third year in a row, securing a hat trick for </a:t>
            </a:r>
            <a:r>
              <a:rPr lang="en-GB" sz="2800"/>
              <a:t>the school! </a:t>
            </a:r>
            <a:endParaRPr lang="en-GB" sz="2800" dirty="0"/>
          </a:p>
          <a:p>
            <a:pPr marL="0" indent="0" algn="ctr">
              <a:buNone/>
            </a:pPr>
            <a:r>
              <a:rPr lang="en-GB" sz="2800" dirty="0"/>
              <a:t>We even got a full page feature in the local newspaper!!</a:t>
            </a:r>
          </a:p>
        </p:txBody>
      </p:sp>
      <p:pic>
        <p:nvPicPr>
          <p:cNvPr id="4" name="Picture 3">
            <a:extLst>
              <a:ext uri="{FF2B5EF4-FFF2-40B4-BE49-F238E27FC236}">
                <a16:creationId xmlns:a16="http://schemas.microsoft.com/office/drawing/2014/main" id="{D4CACDC1-FAE5-444F-8323-A8D98F487773}"/>
              </a:ext>
            </a:extLst>
          </p:cNvPr>
          <p:cNvPicPr>
            <a:picLocks noChangeAspect="1"/>
          </p:cNvPicPr>
          <p:nvPr/>
        </p:nvPicPr>
        <p:blipFill>
          <a:blip r:embed="rId2"/>
          <a:stretch>
            <a:fillRect/>
          </a:stretch>
        </p:blipFill>
        <p:spPr>
          <a:xfrm>
            <a:off x="7818525" y="223917"/>
            <a:ext cx="3035006" cy="3205083"/>
          </a:xfrm>
          <a:prstGeom prst="rect">
            <a:avLst/>
          </a:prstGeom>
        </p:spPr>
      </p:pic>
      <p:pic>
        <p:nvPicPr>
          <p:cNvPr id="5" name="Picture 4">
            <a:extLst>
              <a:ext uri="{FF2B5EF4-FFF2-40B4-BE49-F238E27FC236}">
                <a16:creationId xmlns:a16="http://schemas.microsoft.com/office/drawing/2014/main" id="{457FFF1D-F4FA-4A90-915F-C5E961E2D835}"/>
              </a:ext>
            </a:extLst>
          </p:cNvPr>
          <p:cNvPicPr>
            <a:picLocks noChangeAspect="1"/>
          </p:cNvPicPr>
          <p:nvPr/>
        </p:nvPicPr>
        <p:blipFill>
          <a:blip r:embed="rId3"/>
          <a:stretch>
            <a:fillRect/>
          </a:stretch>
        </p:blipFill>
        <p:spPr>
          <a:xfrm>
            <a:off x="7818525" y="3525078"/>
            <a:ext cx="3035006" cy="3109005"/>
          </a:xfrm>
          <a:prstGeom prst="rect">
            <a:avLst/>
          </a:prstGeom>
        </p:spPr>
      </p:pic>
    </p:spTree>
    <p:extLst>
      <p:ext uri="{BB962C8B-B14F-4D97-AF65-F5344CB8AC3E}">
        <p14:creationId xmlns:p14="http://schemas.microsoft.com/office/powerpoint/2010/main" val="1967344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91933-72D0-488A-B9B8-86858E18BDD8}"/>
              </a:ext>
            </a:extLst>
          </p:cNvPr>
          <p:cNvSpPr>
            <a:spLocks noGrp="1"/>
          </p:cNvSpPr>
          <p:nvPr>
            <p:ph sz="quarter" idx="13"/>
          </p:nvPr>
        </p:nvSpPr>
        <p:spPr>
          <a:xfrm>
            <a:off x="4637635" y="927652"/>
            <a:ext cx="6361669" cy="5420139"/>
          </a:xfrm>
        </p:spPr>
        <p:txBody>
          <a:bodyPr>
            <a:normAutofit/>
          </a:bodyPr>
          <a:lstStyle/>
          <a:p>
            <a:pPr marL="0" indent="0" algn="ctr">
              <a:buNone/>
            </a:pPr>
            <a:endParaRPr lang="en-GB" sz="3200" dirty="0"/>
          </a:p>
          <a:p>
            <a:pPr marL="0" indent="0" algn="ctr">
              <a:buNone/>
            </a:pPr>
            <a:r>
              <a:rPr lang="en-GB" sz="3200" dirty="0"/>
              <a:t>I represented the school alongside </a:t>
            </a:r>
            <a:r>
              <a:rPr lang="en-GB" sz="3200" dirty="0" err="1"/>
              <a:t>jake</a:t>
            </a:r>
            <a:r>
              <a:rPr lang="en-GB" sz="3200" dirty="0"/>
              <a:t> and joe in the Aughnacloy credit union quiz coming in runners up.</a:t>
            </a:r>
          </a:p>
          <a:p>
            <a:pPr marL="0" indent="0" algn="ctr">
              <a:buNone/>
            </a:pPr>
            <a:r>
              <a:rPr lang="en-GB" sz="3200" dirty="0"/>
              <a:t>We were feeling nice and let the other team win </a:t>
            </a:r>
            <a:r>
              <a:rPr lang="en-GB" sz="3200" dirty="0">
                <a:sym typeface="Wingdings" panose="05000000000000000000" pitchFamily="2" charset="2"/>
              </a:rPr>
              <a:t></a:t>
            </a:r>
            <a:endParaRPr lang="en-GB" sz="3200" dirty="0"/>
          </a:p>
          <a:p>
            <a:pPr marL="0" indent="0" algn="ctr">
              <a:buNone/>
            </a:pPr>
            <a:endParaRPr lang="en-GB" sz="2400" dirty="0"/>
          </a:p>
          <a:p>
            <a:pPr marL="0" indent="0" algn="ctr">
              <a:buNone/>
            </a:pPr>
            <a:endParaRPr lang="en-GB" sz="2400" dirty="0"/>
          </a:p>
          <a:p>
            <a:pPr marL="0" indent="0">
              <a:buNone/>
            </a:pPr>
            <a:endParaRPr lang="en-GB" dirty="0"/>
          </a:p>
        </p:txBody>
      </p:sp>
      <p:pic>
        <p:nvPicPr>
          <p:cNvPr id="4" name="Picture 3">
            <a:extLst>
              <a:ext uri="{FF2B5EF4-FFF2-40B4-BE49-F238E27FC236}">
                <a16:creationId xmlns:a16="http://schemas.microsoft.com/office/drawing/2014/main" id="{C4C29FF4-FC4F-4B4E-AF6A-8F119DD94051}"/>
              </a:ext>
            </a:extLst>
          </p:cNvPr>
          <p:cNvPicPr>
            <a:picLocks noChangeAspect="1"/>
          </p:cNvPicPr>
          <p:nvPr/>
        </p:nvPicPr>
        <p:blipFill>
          <a:blip r:embed="rId2"/>
          <a:stretch>
            <a:fillRect/>
          </a:stretch>
        </p:blipFill>
        <p:spPr>
          <a:xfrm>
            <a:off x="251790" y="1630018"/>
            <a:ext cx="3605217" cy="4717773"/>
          </a:xfrm>
          <a:prstGeom prst="rect">
            <a:avLst/>
          </a:prstGeom>
        </p:spPr>
      </p:pic>
    </p:spTree>
    <p:extLst>
      <p:ext uri="{BB962C8B-B14F-4D97-AF65-F5344CB8AC3E}">
        <p14:creationId xmlns:p14="http://schemas.microsoft.com/office/powerpoint/2010/main" val="11056076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E582-01AE-4BC3-8DAA-69B8A208BEFF}"/>
              </a:ext>
            </a:extLst>
          </p:cNvPr>
          <p:cNvSpPr>
            <a:spLocks noGrp="1"/>
          </p:cNvSpPr>
          <p:nvPr>
            <p:ph type="title"/>
          </p:nvPr>
        </p:nvSpPr>
        <p:spPr/>
        <p:txBody>
          <a:bodyPr/>
          <a:lstStyle/>
          <a:p>
            <a:r>
              <a:rPr lang="en-GB" dirty="0"/>
              <a:t>On a final note….</a:t>
            </a:r>
          </a:p>
        </p:txBody>
      </p:sp>
      <p:sp>
        <p:nvSpPr>
          <p:cNvPr id="3" name="Content Placeholder 2">
            <a:extLst>
              <a:ext uri="{FF2B5EF4-FFF2-40B4-BE49-F238E27FC236}">
                <a16:creationId xmlns:a16="http://schemas.microsoft.com/office/drawing/2014/main" id="{2530A83B-9D3D-411E-9FCE-B650C71635D8}"/>
              </a:ext>
            </a:extLst>
          </p:cNvPr>
          <p:cNvSpPr>
            <a:spLocks noGrp="1"/>
          </p:cNvSpPr>
          <p:nvPr>
            <p:ph sz="quarter" idx="13"/>
          </p:nvPr>
        </p:nvSpPr>
        <p:spPr/>
        <p:txBody>
          <a:bodyPr/>
          <a:lstStyle/>
          <a:p>
            <a:pPr marL="0" indent="0">
              <a:buNone/>
            </a:pPr>
            <a:r>
              <a:rPr lang="en-GB" dirty="0"/>
              <a:t>I would like to take these last few minutes to thank all of my teachers throughout the years for making my school life very enjoyable and memorable. You have always provided me with the best support and assistance since day 1. </a:t>
            </a:r>
          </a:p>
          <a:p>
            <a:pPr marL="0" indent="0">
              <a:buNone/>
            </a:pPr>
            <a:r>
              <a:rPr lang="en-GB" dirty="0"/>
              <a:t>I have been given many opportunities like being a part of the eco and school councils.</a:t>
            </a:r>
          </a:p>
          <a:p>
            <a:pPr marL="0" indent="0">
              <a:buNone/>
            </a:pPr>
            <a:r>
              <a:rPr lang="en-GB" dirty="0"/>
              <a:t>As I move on to my new school I hope I enjoy it as much as I have enjoyed my time here at roan </a:t>
            </a:r>
            <a:r>
              <a:rPr lang="en-GB" dirty="0" err="1"/>
              <a:t>st.</a:t>
            </a:r>
            <a:r>
              <a:rPr lang="en-GB" dirty="0"/>
              <a:t> Patrick’s primary school</a:t>
            </a:r>
          </a:p>
          <a:p>
            <a:pPr marL="0" indent="0">
              <a:buNone/>
            </a:pPr>
            <a:r>
              <a:rPr lang="en-GB" dirty="0"/>
              <a:t>Ps. I hope you all miss me next year</a:t>
            </a:r>
            <a:r>
              <a:rPr lang="en-GB" dirty="0">
                <a:sym typeface="Wingdings" panose="05000000000000000000" pitchFamily="2" charset="2"/>
              </a:rPr>
              <a:t></a:t>
            </a:r>
            <a:endParaRPr lang="en-GB" dirty="0"/>
          </a:p>
          <a:p>
            <a:pPr marL="0" indent="0">
              <a:buNone/>
            </a:pPr>
            <a:endParaRPr lang="en-GB" dirty="0"/>
          </a:p>
        </p:txBody>
      </p:sp>
    </p:spTree>
    <p:extLst>
      <p:ext uri="{BB962C8B-B14F-4D97-AF65-F5344CB8AC3E}">
        <p14:creationId xmlns:p14="http://schemas.microsoft.com/office/powerpoint/2010/main" val="40800475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68</TotalTime>
  <Words>295</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Tw Cen MT</vt:lpstr>
      <vt:lpstr>Droplet</vt:lpstr>
      <vt:lpstr>MY MEMORIES OF ROAN</vt:lpstr>
      <vt:lpstr>PowerPoint Presentation</vt:lpstr>
      <vt:lpstr>PowerPoint Presentation</vt:lpstr>
      <vt:lpstr>PowerPoint Presentation</vt:lpstr>
      <vt:lpstr>PowerPoint Presentation</vt:lpstr>
      <vt:lpstr>On a final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MEMORIES OF ROAN</dc:title>
  <dc:creator>Grace Daly</dc:creator>
  <cp:lastModifiedBy>Grace Daly</cp:lastModifiedBy>
  <cp:revision>8</cp:revision>
  <dcterms:created xsi:type="dcterms:W3CDTF">2020-06-17T16:29:32Z</dcterms:created>
  <dcterms:modified xsi:type="dcterms:W3CDTF">2020-06-17T17:38:31Z</dcterms:modified>
</cp:coreProperties>
</file>